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6" r:id="rId15"/>
    <p:sldId id="285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 descr="Kuva, joka sisältää kohteen teksti, logo, ympyrä, kuvakaappaus&#10;&#10;Kuvaus luotu automaattisesti">
            <a:extLst>
              <a:ext uri="{FF2B5EF4-FFF2-40B4-BE49-F238E27FC236}">
                <a16:creationId xmlns:a16="http://schemas.microsoft.com/office/drawing/2014/main" id="{FE15B9E0-C0BB-0D8C-E3C1-BCB807A91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1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&#10;&#10;Kuvaus luotu automaattisesti">
            <a:extLst>
              <a:ext uri="{FF2B5EF4-FFF2-40B4-BE49-F238E27FC236}">
                <a16:creationId xmlns:a16="http://schemas.microsoft.com/office/drawing/2014/main" id="{FD8F1C58-4860-FF64-CC1A-73FEA488F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2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5907C84-2F23-F5B4-A923-A04247B9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5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ajoneuvo, liikenne, piha-&#10;&#10;Kuvaus luotu automaattisesti">
            <a:extLst>
              <a:ext uri="{FF2B5EF4-FFF2-40B4-BE49-F238E27FC236}">
                <a16:creationId xmlns:a16="http://schemas.microsoft.com/office/drawing/2014/main" id="{A20953E1-E757-2D3E-D0BC-386579745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5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Matkapuhelin, vekotin&#10;&#10;Kuvaus luotu automaattisesti">
            <a:extLst>
              <a:ext uri="{FF2B5EF4-FFF2-40B4-BE49-F238E27FC236}">
                <a16:creationId xmlns:a16="http://schemas.microsoft.com/office/drawing/2014/main" id="{7187552E-4749-717C-8AE0-44BFA9A83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6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Fontti, Grafiikka&#10;&#10;Kuvaus luotu automaattisesti">
            <a:extLst>
              <a:ext uri="{FF2B5EF4-FFF2-40B4-BE49-F238E27FC236}">
                <a16:creationId xmlns:a16="http://schemas.microsoft.com/office/drawing/2014/main" id="{099727DE-37C7-1AD5-88A3-2C9552C1E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083BCB8F-1737-14E9-D15C-CC839E65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0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animaatio, muotoilu&#10;&#10;Kuvaus luotu automaattisesti">
            <a:extLst>
              <a:ext uri="{FF2B5EF4-FFF2-40B4-BE49-F238E27FC236}">
                <a16:creationId xmlns:a16="http://schemas.microsoft.com/office/drawing/2014/main" id="{3E784B8F-1726-509B-4016-E8629333D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graafinen suunnittelu, Grafiikka&#10;&#10;Kuvaus luotu automaattisesti">
            <a:extLst>
              <a:ext uri="{FF2B5EF4-FFF2-40B4-BE49-F238E27FC236}">
                <a16:creationId xmlns:a16="http://schemas.microsoft.com/office/drawing/2014/main" id="{52EBA2AF-129B-09E8-17A8-634FABD1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71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kartta&#10;&#10;Kuvaus luotu automaattisesti">
            <a:extLst>
              <a:ext uri="{FF2B5EF4-FFF2-40B4-BE49-F238E27FC236}">
                <a16:creationId xmlns:a16="http://schemas.microsoft.com/office/drawing/2014/main" id="{47DFC86D-ACA3-AA32-8765-07B0E287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1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Fontti, Grafiikka&#10;&#10;Kuvaus luotu automaattisesti">
            <a:extLst>
              <a:ext uri="{FF2B5EF4-FFF2-40B4-BE49-F238E27FC236}">
                <a16:creationId xmlns:a16="http://schemas.microsoft.com/office/drawing/2014/main" id="{EA2ACE5C-5818-4142-A154-0694B485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1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kartta&#10;&#10;Kuvaus luotu automaattisesti">
            <a:extLst>
              <a:ext uri="{FF2B5EF4-FFF2-40B4-BE49-F238E27FC236}">
                <a16:creationId xmlns:a16="http://schemas.microsoft.com/office/drawing/2014/main" id="{0B86A4AE-5236-8372-6620-AE98CC38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6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vaate, henkilö, kollaasi, animaatio&#10;&#10;Kuvaus luotu automaattisesti">
            <a:extLst>
              <a:ext uri="{FF2B5EF4-FFF2-40B4-BE49-F238E27FC236}">
                <a16:creationId xmlns:a16="http://schemas.microsoft.com/office/drawing/2014/main" id="{28960013-A8FD-8CC9-44CB-2BFC4E9C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0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0E1998E-5197-7943-C0F7-2FA675F3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8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Ilmavalokuvaus, kartta, ilma-&#10;&#10;Kuvaus luotu automaattisesti">
            <a:extLst>
              <a:ext uri="{FF2B5EF4-FFF2-40B4-BE49-F238E27FC236}">
                <a16:creationId xmlns:a16="http://schemas.microsoft.com/office/drawing/2014/main" id="{B375154C-CDC0-44F0-A380-7C630B04C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52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10</cp:revision>
  <dcterms:created xsi:type="dcterms:W3CDTF">2024-10-24T16:16:22Z</dcterms:created>
  <dcterms:modified xsi:type="dcterms:W3CDTF">2024-10-30T19:23:56Z</dcterms:modified>
</cp:coreProperties>
</file>