
<file path=[Content_Types].xml><?xml version="1.0" encoding="utf-8"?>
<Types xmlns="http://schemas.openxmlformats.org/package/2006/content-types">
  <Default Extension="bin" ContentType="image/x-emf"/>
  <Default Extension="emf" ContentType="image/x-em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91" r:id="rId1"/>
    <p:sldMasterId id="2147483720" r:id="rId2"/>
    <p:sldMasterId id="2147483693" r:id="rId3"/>
  </p:sldMasterIdLst>
  <p:notesMasterIdLst>
    <p:notesMasterId r:id="rId13"/>
  </p:notesMasterIdLst>
  <p:handoutMasterIdLst>
    <p:handoutMasterId r:id="rId14"/>
  </p:handoutMasterIdLst>
  <p:sldIdLst>
    <p:sldId id="4133" r:id="rId4"/>
    <p:sldId id="4123" r:id="rId5"/>
    <p:sldId id="839" r:id="rId6"/>
    <p:sldId id="4128" r:id="rId7"/>
    <p:sldId id="4130" r:id="rId8"/>
    <p:sldId id="4114" r:id="rId9"/>
    <p:sldId id="4115" r:id="rId10"/>
    <p:sldId id="4110" r:id="rId11"/>
    <p:sldId id="4142" r:id="rId12"/>
  </p:sldIdLst>
  <p:sldSz cx="12192000" cy="6858000"/>
  <p:notesSz cx="7102475" cy="10234613"/>
  <p:defaultTextStyle>
    <a:defPPr>
      <a:defRPr lang="en-US"/>
    </a:defPPr>
    <a:lvl1pPr algn="l" defTabSz="457200" rtl="0" fontAlgn="base">
      <a:spcBef>
        <a:spcPct val="0"/>
      </a:spcBef>
      <a:spcAft>
        <a:spcPct val="0"/>
      </a:spcAft>
      <a:defRPr kern="1200">
        <a:solidFill>
          <a:schemeClr val="tx1"/>
        </a:solidFill>
        <a:latin typeface="Verdana" pitchFamily="34" charset="0"/>
        <a:ea typeface="ＭＳ Ｐゴシック" pitchFamily="-111" charset="-128"/>
        <a:cs typeface="+mn-cs"/>
      </a:defRPr>
    </a:lvl1pPr>
    <a:lvl2pPr marL="457200" algn="l" defTabSz="457200" rtl="0" fontAlgn="base">
      <a:spcBef>
        <a:spcPct val="0"/>
      </a:spcBef>
      <a:spcAft>
        <a:spcPct val="0"/>
      </a:spcAft>
      <a:defRPr kern="1200">
        <a:solidFill>
          <a:schemeClr val="tx1"/>
        </a:solidFill>
        <a:latin typeface="Verdana" pitchFamily="34" charset="0"/>
        <a:ea typeface="ＭＳ Ｐゴシック" pitchFamily="-111" charset="-128"/>
        <a:cs typeface="+mn-cs"/>
      </a:defRPr>
    </a:lvl2pPr>
    <a:lvl3pPr marL="914400" algn="l" defTabSz="457200" rtl="0" fontAlgn="base">
      <a:spcBef>
        <a:spcPct val="0"/>
      </a:spcBef>
      <a:spcAft>
        <a:spcPct val="0"/>
      </a:spcAft>
      <a:defRPr kern="1200">
        <a:solidFill>
          <a:schemeClr val="tx1"/>
        </a:solidFill>
        <a:latin typeface="Verdana" pitchFamily="34" charset="0"/>
        <a:ea typeface="ＭＳ Ｐゴシック" pitchFamily="-111" charset="-128"/>
        <a:cs typeface="+mn-cs"/>
      </a:defRPr>
    </a:lvl3pPr>
    <a:lvl4pPr marL="1371600" algn="l" defTabSz="457200" rtl="0" fontAlgn="base">
      <a:spcBef>
        <a:spcPct val="0"/>
      </a:spcBef>
      <a:spcAft>
        <a:spcPct val="0"/>
      </a:spcAft>
      <a:defRPr kern="1200">
        <a:solidFill>
          <a:schemeClr val="tx1"/>
        </a:solidFill>
        <a:latin typeface="Verdana" pitchFamily="34" charset="0"/>
        <a:ea typeface="ＭＳ Ｐゴシック" pitchFamily="-111" charset="-128"/>
        <a:cs typeface="+mn-cs"/>
      </a:defRPr>
    </a:lvl4pPr>
    <a:lvl5pPr marL="1828800" algn="l" defTabSz="457200" rtl="0" fontAlgn="base">
      <a:spcBef>
        <a:spcPct val="0"/>
      </a:spcBef>
      <a:spcAft>
        <a:spcPct val="0"/>
      </a:spcAft>
      <a:defRPr kern="1200">
        <a:solidFill>
          <a:schemeClr val="tx1"/>
        </a:solidFill>
        <a:latin typeface="Verdana" pitchFamily="34" charset="0"/>
        <a:ea typeface="ＭＳ Ｐゴシック" pitchFamily="-111" charset="-128"/>
        <a:cs typeface="+mn-cs"/>
      </a:defRPr>
    </a:lvl5pPr>
    <a:lvl6pPr marL="2286000" algn="l" defTabSz="914400" rtl="0" eaLnBrk="1" latinLnBrk="0" hangingPunct="1">
      <a:defRPr kern="1200">
        <a:solidFill>
          <a:schemeClr val="tx1"/>
        </a:solidFill>
        <a:latin typeface="Verdana" pitchFamily="34" charset="0"/>
        <a:ea typeface="ＭＳ Ｐゴシック" pitchFamily="-111" charset="-128"/>
        <a:cs typeface="+mn-cs"/>
      </a:defRPr>
    </a:lvl6pPr>
    <a:lvl7pPr marL="2743200" algn="l" defTabSz="914400" rtl="0" eaLnBrk="1" latinLnBrk="0" hangingPunct="1">
      <a:defRPr kern="1200">
        <a:solidFill>
          <a:schemeClr val="tx1"/>
        </a:solidFill>
        <a:latin typeface="Verdana" pitchFamily="34" charset="0"/>
        <a:ea typeface="ＭＳ Ｐゴシック" pitchFamily="-111" charset="-128"/>
        <a:cs typeface="+mn-cs"/>
      </a:defRPr>
    </a:lvl7pPr>
    <a:lvl8pPr marL="3200400" algn="l" defTabSz="914400" rtl="0" eaLnBrk="1" latinLnBrk="0" hangingPunct="1">
      <a:defRPr kern="1200">
        <a:solidFill>
          <a:schemeClr val="tx1"/>
        </a:solidFill>
        <a:latin typeface="Verdana" pitchFamily="34" charset="0"/>
        <a:ea typeface="ＭＳ Ｐゴシック" pitchFamily="-111" charset="-128"/>
        <a:cs typeface="+mn-cs"/>
      </a:defRPr>
    </a:lvl8pPr>
    <a:lvl9pPr marL="3657600" algn="l" defTabSz="914400" rtl="0" eaLnBrk="1" latinLnBrk="0" hangingPunct="1">
      <a:defRPr kern="1200">
        <a:solidFill>
          <a:schemeClr val="tx1"/>
        </a:solidFill>
        <a:latin typeface="Verdana" pitchFamily="34" charset="0"/>
        <a:ea typeface="ＭＳ Ｐゴシック" pitchFamily="-111" charset="-128"/>
        <a:cs typeface="+mn-cs"/>
      </a:defRPr>
    </a:lvl9pPr>
  </p:defaultTextStyle>
  <p:extLst>
    <p:ext uri="{EFAFB233-063F-42B5-8137-9DF3F51BA10A}">
      <p15:sldGuideLst xmlns:p15="http://schemas.microsoft.com/office/powerpoint/2012/main">
        <p15:guide id="1" orient="horz" pos="504" userDrawn="1">
          <p15:clr>
            <a:srgbClr val="A4A3A4"/>
          </p15:clr>
        </p15:guide>
        <p15:guide id="2" pos="234" userDrawn="1">
          <p15:clr>
            <a:srgbClr val="A4A3A4"/>
          </p15:clr>
        </p15:guide>
      </p15:sldGuideLst>
    </p:ext>
    <p:ext uri="{2D200454-40CA-4A62-9FC3-DE9A4176ACB9}">
      <p15:notesGuideLst xmlns:p15="http://schemas.microsoft.com/office/powerpoint/2012/main">
        <p15:guide id="1" orient="horz" pos="3224" userDrawn="1">
          <p15:clr>
            <a:srgbClr val="A4A3A4"/>
          </p15:clr>
        </p15:guide>
        <p15:guide id="2" pos="2238"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a:srgbClr val="FFCCFF"/>
    <a:srgbClr val="FFFFCC"/>
    <a:srgbClr val="FF00FF"/>
    <a:srgbClr val="C2E49C"/>
    <a:srgbClr val="C40079"/>
    <a:srgbClr val="9F9D8F"/>
    <a:srgbClr val="D8D7D2"/>
    <a:srgbClr val="C1C0B7"/>
    <a:srgbClr val="BAB9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02" autoAdjust="0"/>
    <p:restoredTop sz="85664" autoAdjust="0"/>
  </p:normalViewPr>
  <p:slideViewPr>
    <p:cSldViewPr snapToGrid="0">
      <p:cViewPr varScale="1">
        <p:scale>
          <a:sx n="94" d="100"/>
          <a:sy n="94" d="100"/>
        </p:scale>
        <p:origin x="1584" y="84"/>
      </p:cViewPr>
      <p:guideLst>
        <p:guide orient="horz" pos="504"/>
        <p:guide pos="234"/>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p:cViewPr varScale="1">
        <p:scale>
          <a:sx n="79" d="100"/>
          <a:sy n="79" d="100"/>
        </p:scale>
        <p:origin x="-3246" y="-102"/>
      </p:cViewPr>
      <p:guideLst>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731"/>
          </a:xfrm>
          <a:prstGeom prst="rect">
            <a:avLst/>
          </a:prstGeom>
        </p:spPr>
        <p:txBody>
          <a:bodyPr vert="horz" wrap="square" lIns="95555" tIns="47777" rIns="95555" bIns="47777" numCol="1" anchor="t" anchorCtr="0" compatLnSpc="1">
            <a:prstTxWarp prst="textNoShape">
              <a:avLst/>
            </a:prstTxWarp>
          </a:bodyPr>
          <a:lstStyle>
            <a:lvl1pPr>
              <a:defRPr sz="1300"/>
            </a:lvl1pPr>
          </a:lstStyle>
          <a:p>
            <a:endParaRPr lang="da-DK" altLang="sv-SE"/>
          </a:p>
        </p:txBody>
      </p:sp>
      <p:sp>
        <p:nvSpPr>
          <p:cNvPr id="4" name="Footer Placeholder 3"/>
          <p:cNvSpPr>
            <a:spLocks noGrp="1"/>
          </p:cNvSpPr>
          <p:nvPr>
            <p:ph type="ftr" sz="quarter" idx="2"/>
          </p:nvPr>
        </p:nvSpPr>
        <p:spPr>
          <a:xfrm>
            <a:off x="0" y="9721106"/>
            <a:ext cx="3077739" cy="511731"/>
          </a:xfrm>
          <a:prstGeom prst="rect">
            <a:avLst/>
          </a:prstGeom>
        </p:spPr>
        <p:txBody>
          <a:bodyPr vert="horz" wrap="square" lIns="95555" tIns="47777" rIns="95555" bIns="47777" numCol="1" anchor="b" anchorCtr="0" compatLnSpc="1">
            <a:prstTxWarp prst="textNoShape">
              <a:avLst/>
            </a:prstTxWarp>
          </a:bodyPr>
          <a:lstStyle>
            <a:lvl1pPr>
              <a:defRPr sz="1300"/>
            </a:lvl1pPr>
          </a:lstStyle>
          <a:p>
            <a:endParaRPr lang="da-DK" altLang="sv-SE"/>
          </a:p>
        </p:txBody>
      </p:sp>
      <p:sp>
        <p:nvSpPr>
          <p:cNvPr id="5" name="Slide Number Placeholder 4"/>
          <p:cNvSpPr>
            <a:spLocks noGrp="1"/>
          </p:cNvSpPr>
          <p:nvPr>
            <p:ph type="sldNum" sz="quarter" idx="3"/>
          </p:nvPr>
        </p:nvSpPr>
        <p:spPr>
          <a:xfrm>
            <a:off x="4023092" y="9721106"/>
            <a:ext cx="3077739" cy="511731"/>
          </a:xfrm>
          <a:prstGeom prst="rect">
            <a:avLst/>
          </a:prstGeom>
        </p:spPr>
        <p:txBody>
          <a:bodyPr vert="horz" wrap="square" lIns="95555" tIns="47777" rIns="95555" bIns="47777" numCol="1" anchor="b" anchorCtr="0" compatLnSpc="1">
            <a:prstTxWarp prst="textNoShape">
              <a:avLst/>
            </a:prstTxWarp>
          </a:bodyPr>
          <a:lstStyle>
            <a:lvl1pPr algn="r">
              <a:defRPr sz="1300"/>
            </a:lvl1pPr>
          </a:lstStyle>
          <a:p>
            <a:fld id="{F2917F27-9B86-4B35-85BD-FAF771331745}" type="slidenum">
              <a:rPr lang="en-US" altLang="sv-SE"/>
              <a:pPr/>
              <a:t>‹#›</a:t>
            </a:fld>
            <a:endParaRPr lang="en-US" altLang="sv-SE"/>
          </a:p>
        </p:txBody>
      </p:sp>
    </p:spTree>
    <p:extLst>
      <p:ext uri="{BB962C8B-B14F-4D97-AF65-F5344CB8AC3E}">
        <p14:creationId xmlns:p14="http://schemas.microsoft.com/office/powerpoint/2010/main" val="15786055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511731"/>
          </a:xfrm>
          <a:prstGeom prst="rect">
            <a:avLst/>
          </a:prstGeom>
        </p:spPr>
        <p:txBody>
          <a:bodyPr vert="horz" wrap="square" lIns="95555" tIns="47777" rIns="95555" bIns="47777" numCol="1" anchor="t" anchorCtr="0" compatLnSpc="1">
            <a:prstTxWarp prst="textNoShape">
              <a:avLst/>
            </a:prstTxWarp>
          </a:bodyPr>
          <a:lstStyle>
            <a:lvl1pPr>
              <a:defRPr sz="1300"/>
            </a:lvl1pPr>
          </a:lstStyle>
          <a:p>
            <a:endParaRPr lang="da-DK" altLang="sv-SE"/>
          </a:p>
        </p:txBody>
      </p:sp>
      <p:sp>
        <p:nvSpPr>
          <p:cNvPr id="3" name="Date Placeholder 2"/>
          <p:cNvSpPr>
            <a:spLocks noGrp="1"/>
          </p:cNvSpPr>
          <p:nvPr>
            <p:ph type="dt" idx="1"/>
          </p:nvPr>
        </p:nvSpPr>
        <p:spPr>
          <a:xfrm>
            <a:off x="4023092" y="0"/>
            <a:ext cx="3077739" cy="511731"/>
          </a:xfrm>
          <a:prstGeom prst="rect">
            <a:avLst/>
          </a:prstGeom>
        </p:spPr>
        <p:txBody>
          <a:bodyPr vert="horz" wrap="square" lIns="95555" tIns="47777" rIns="95555" bIns="47777" numCol="1" anchor="t" anchorCtr="0" compatLnSpc="1">
            <a:prstTxWarp prst="textNoShape">
              <a:avLst/>
            </a:prstTxWarp>
          </a:bodyPr>
          <a:lstStyle>
            <a:lvl1pPr algn="r">
              <a:defRPr sz="1300"/>
            </a:lvl1pPr>
          </a:lstStyle>
          <a:p>
            <a:fld id="{EA139FA1-5273-4759-806A-57AC64E2A3BE}" type="datetime1">
              <a:rPr lang="en-US" altLang="sv-SE"/>
              <a:pPr/>
              <a:t>12/22/2023</a:t>
            </a:fld>
            <a:endParaRPr lang="en-US" altLang="sv-SE"/>
          </a:p>
        </p:txBody>
      </p:sp>
      <p:sp>
        <p:nvSpPr>
          <p:cNvPr id="4" name="Slide Image Placeholder 3"/>
          <p:cNvSpPr>
            <a:spLocks noGrp="1" noRot="1" noChangeAspect="1"/>
          </p:cNvSpPr>
          <p:nvPr>
            <p:ph type="sldImg" idx="2"/>
          </p:nvPr>
        </p:nvSpPr>
        <p:spPr>
          <a:xfrm>
            <a:off x="142875" y="768350"/>
            <a:ext cx="6818313" cy="3836988"/>
          </a:xfrm>
          <a:prstGeom prst="rect">
            <a:avLst/>
          </a:prstGeom>
          <a:noFill/>
          <a:ln w="12700">
            <a:solidFill>
              <a:prstClr val="black"/>
            </a:solidFill>
          </a:ln>
        </p:spPr>
        <p:txBody>
          <a:bodyPr vert="horz" wrap="square" lIns="95555" tIns="47777" rIns="95555" bIns="47777" numCol="1" anchor="ctr" anchorCtr="0" compatLnSpc="1">
            <a:prstTxWarp prst="textNoShape">
              <a:avLst/>
            </a:prstTxWarp>
          </a:bodyPr>
          <a:lstStyle/>
          <a:p>
            <a:pPr lvl="0"/>
            <a:endParaRPr lang="da-DK" altLang="sv-SE"/>
          </a:p>
        </p:txBody>
      </p:sp>
      <p:sp>
        <p:nvSpPr>
          <p:cNvPr id="5" name="Notes Placeholder 4"/>
          <p:cNvSpPr>
            <a:spLocks noGrp="1"/>
          </p:cNvSpPr>
          <p:nvPr>
            <p:ph type="body" sz="quarter" idx="3"/>
          </p:nvPr>
        </p:nvSpPr>
        <p:spPr>
          <a:xfrm>
            <a:off x="710248" y="4861442"/>
            <a:ext cx="5681980" cy="4605576"/>
          </a:xfrm>
          <a:prstGeom prst="rect">
            <a:avLst/>
          </a:prstGeom>
        </p:spPr>
        <p:txBody>
          <a:bodyPr vert="horz" wrap="square" lIns="95555" tIns="47777" rIns="95555" bIns="47777" numCol="1" anchor="t" anchorCtr="0" compatLnSpc="1">
            <a:prstTxWarp prst="textNoShape">
              <a:avLst/>
            </a:prstTxWarp>
            <a:normAutofit/>
          </a:bodyPr>
          <a:lstStyle/>
          <a:p>
            <a:pPr lvl="0"/>
            <a:r>
              <a:rPr lang="da-DK" altLang="sv-SE"/>
              <a:t>Click to edit Master text styles</a:t>
            </a:r>
          </a:p>
          <a:p>
            <a:pPr lvl="1"/>
            <a:r>
              <a:rPr lang="da-DK" altLang="sv-SE"/>
              <a:t>Second level</a:t>
            </a:r>
          </a:p>
          <a:p>
            <a:pPr lvl="2"/>
            <a:r>
              <a:rPr lang="da-DK" altLang="sv-SE"/>
              <a:t>Third level</a:t>
            </a:r>
          </a:p>
          <a:p>
            <a:pPr lvl="3"/>
            <a:r>
              <a:rPr lang="da-DK" altLang="sv-SE"/>
              <a:t>Fourth level</a:t>
            </a:r>
          </a:p>
          <a:p>
            <a:pPr lvl="4"/>
            <a:r>
              <a:rPr lang="da-DK" altLang="sv-SE"/>
              <a:t>Fifth level</a:t>
            </a:r>
            <a:endParaRPr lang="en-US" altLang="sv-SE"/>
          </a:p>
        </p:txBody>
      </p:sp>
      <p:sp>
        <p:nvSpPr>
          <p:cNvPr id="6" name="Footer Placeholder 5"/>
          <p:cNvSpPr>
            <a:spLocks noGrp="1"/>
          </p:cNvSpPr>
          <p:nvPr>
            <p:ph type="ftr" sz="quarter" idx="4"/>
          </p:nvPr>
        </p:nvSpPr>
        <p:spPr>
          <a:xfrm>
            <a:off x="0" y="9721106"/>
            <a:ext cx="3077739" cy="511731"/>
          </a:xfrm>
          <a:prstGeom prst="rect">
            <a:avLst/>
          </a:prstGeom>
        </p:spPr>
        <p:txBody>
          <a:bodyPr vert="horz" wrap="square" lIns="95555" tIns="47777" rIns="95555" bIns="47777" numCol="1" anchor="b" anchorCtr="0" compatLnSpc="1">
            <a:prstTxWarp prst="textNoShape">
              <a:avLst/>
            </a:prstTxWarp>
          </a:bodyPr>
          <a:lstStyle>
            <a:lvl1pPr>
              <a:defRPr sz="1300"/>
            </a:lvl1pPr>
          </a:lstStyle>
          <a:p>
            <a:endParaRPr lang="da-DK" altLang="sv-SE"/>
          </a:p>
        </p:txBody>
      </p:sp>
      <p:sp>
        <p:nvSpPr>
          <p:cNvPr id="7" name="Slide Number Placeholder 6"/>
          <p:cNvSpPr>
            <a:spLocks noGrp="1"/>
          </p:cNvSpPr>
          <p:nvPr>
            <p:ph type="sldNum" sz="quarter" idx="5"/>
          </p:nvPr>
        </p:nvSpPr>
        <p:spPr>
          <a:xfrm>
            <a:off x="4023092" y="9721106"/>
            <a:ext cx="3077739" cy="511731"/>
          </a:xfrm>
          <a:prstGeom prst="rect">
            <a:avLst/>
          </a:prstGeom>
        </p:spPr>
        <p:txBody>
          <a:bodyPr vert="horz" wrap="square" lIns="95555" tIns="47777" rIns="95555" bIns="47777" numCol="1" anchor="b" anchorCtr="0" compatLnSpc="1">
            <a:prstTxWarp prst="textNoShape">
              <a:avLst/>
            </a:prstTxWarp>
          </a:bodyPr>
          <a:lstStyle>
            <a:lvl1pPr algn="r">
              <a:defRPr sz="1300"/>
            </a:lvl1pPr>
          </a:lstStyle>
          <a:p>
            <a:fld id="{91649782-E49E-418A-82F1-852FFF616EA8}" type="slidenum">
              <a:rPr lang="en-US" altLang="sv-SE"/>
              <a:pPr/>
              <a:t>‹#›</a:t>
            </a:fld>
            <a:endParaRPr lang="en-US" altLang="sv-SE"/>
          </a:p>
        </p:txBody>
      </p:sp>
    </p:spTree>
    <p:extLst>
      <p:ext uri="{BB962C8B-B14F-4D97-AF65-F5344CB8AC3E}">
        <p14:creationId xmlns:p14="http://schemas.microsoft.com/office/powerpoint/2010/main" val="3468410640"/>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Verdana" pitchFamily="34" charset="0"/>
        <a:ea typeface="ＭＳ Ｐゴシック" pitchFamily="-111" charset="-128"/>
        <a:cs typeface="ＭＳ Ｐゴシック" pitchFamily="-111" charset="-128"/>
      </a:defRPr>
    </a:lvl1pPr>
    <a:lvl2pPr marL="457200" algn="l" defTabSz="457200" rtl="0" eaLnBrk="0" fontAlgn="base" hangingPunct="0">
      <a:spcBef>
        <a:spcPct val="30000"/>
      </a:spcBef>
      <a:spcAft>
        <a:spcPct val="0"/>
      </a:spcAft>
      <a:defRPr sz="1200" kern="1200">
        <a:solidFill>
          <a:schemeClr val="tx1"/>
        </a:solidFill>
        <a:latin typeface="Verdana" pitchFamily="34" charset="0"/>
        <a:ea typeface="ＭＳ Ｐゴシック" pitchFamily="-111" charset="-128"/>
        <a:cs typeface="+mn-cs"/>
      </a:defRPr>
    </a:lvl2pPr>
    <a:lvl3pPr marL="914400" algn="l" defTabSz="457200" rtl="0" eaLnBrk="0" fontAlgn="base" hangingPunct="0">
      <a:spcBef>
        <a:spcPct val="30000"/>
      </a:spcBef>
      <a:spcAft>
        <a:spcPct val="0"/>
      </a:spcAft>
      <a:defRPr sz="1200" kern="1200">
        <a:solidFill>
          <a:schemeClr val="tx1"/>
        </a:solidFill>
        <a:latin typeface="Verdana" pitchFamily="34" charset="0"/>
        <a:ea typeface="ＭＳ Ｐゴシック" pitchFamily="-111" charset="-128"/>
        <a:cs typeface="+mn-cs"/>
      </a:defRPr>
    </a:lvl3pPr>
    <a:lvl4pPr marL="1371600" algn="l" defTabSz="457200" rtl="0" eaLnBrk="0" fontAlgn="base" hangingPunct="0">
      <a:spcBef>
        <a:spcPct val="30000"/>
      </a:spcBef>
      <a:spcAft>
        <a:spcPct val="0"/>
      </a:spcAft>
      <a:defRPr sz="1200" kern="1200">
        <a:solidFill>
          <a:schemeClr val="tx1"/>
        </a:solidFill>
        <a:latin typeface="Verdana" pitchFamily="34" charset="0"/>
        <a:ea typeface="ＭＳ Ｐゴシック" pitchFamily="-111" charset="-128"/>
        <a:cs typeface="+mn-cs"/>
      </a:defRPr>
    </a:lvl4pPr>
    <a:lvl5pPr marL="1828800" algn="l" defTabSz="457200" rtl="0" eaLnBrk="0" fontAlgn="base" hangingPunct="0">
      <a:spcBef>
        <a:spcPct val="30000"/>
      </a:spcBef>
      <a:spcAft>
        <a:spcPct val="0"/>
      </a:spcAft>
      <a:defRPr sz="1200" kern="1200">
        <a:solidFill>
          <a:schemeClr val="tx1"/>
        </a:solidFill>
        <a:latin typeface="Verdana" pitchFamily="34"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bwMode="auto">
          <a:xfrm>
            <a:off x="142875" y="768350"/>
            <a:ext cx="6818313"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Aft>
                <a:spcPts val="600"/>
              </a:spcAft>
            </a:pPr>
            <a:r>
              <a:rPr lang="sv-SE" altLang="sv-SE" sz="1200" b="1" kern="0" dirty="0"/>
              <a:t>Bakgrund</a:t>
            </a:r>
            <a:r>
              <a:rPr lang="sv-SE" altLang="sv-SE" sz="1200" kern="0" dirty="0"/>
              <a:t>: Motorvägar och järnvägar ökar regional och urban tillgänglighet men minskar ofta tillgänglighet för gång och cykel på grund av de barriärer som de skapar. Dessa barriärer har en negativ påverkan på sociala kontakter och tillgång till vardagsservice. Barriärer gör även aktiva transportslag mindre attraktiva vilket minskar fysiskt aktivitet och ökar biltrafik vilket bidrar till mer utsläpp av luftföroreningar och buller.</a:t>
            </a:r>
          </a:p>
          <a:p>
            <a:pPr>
              <a:spcAft>
                <a:spcPts val="600"/>
              </a:spcAft>
            </a:pPr>
            <a:r>
              <a:rPr lang="sv-SE" altLang="sv-SE" sz="1200" b="1" dirty="0"/>
              <a:t>Problem</a:t>
            </a:r>
            <a:r>
              <a:rPr lang="sv-SE" altLang="sv-SE" sz="1200" dirty="0"/>
              <a:t>: Bedömning av barriäreffekter görs med generella beskrivningar vilket leder till att: </a:t>
            </a:r>
          </a:p>
          <a:p>
            <a:pPr marL="285750" indent="-285750">
              <a:spcAft>
                <a:spcPts val="600"/>
              </a:spcAft>
              <a:buFont typeface="Arial" panose="020B0604020202020204" pitchFamily="34" charset="0"/>
              <a:buChar char="•"/>
            </a:pPr>
            <a:r>
              <a:rPr lang="sv-SE" altLang="sv-SE" sz="1200" kern="0" dirty="0"/>
              <a:t>Effekterna underskattas eller utelämnas</a:t>
            </a:r>
          </a:p>
          <a:p>
            <a:pPr marL="285750" indent="-285750">
              <a:spcAft>
                <a:spcPts val="600"/>
              </a:spcAft>
              <a:buFont typeface="Arial" panose="020B0604020202020204" pitchFamily="34" charset="0"/>
              <a:buChar char="•"/>
            </a:pPr>
            <a:r>
              <a:rPr lang="sv-SE" altLang="sv-SE" sz="1200" kern="0" dirty="0"/>
              <a:t>Planeringsprocesser fördröjs p.g.a. långa förhandlingar</a:t>
            </a:r>
          </a:p>
          <a:p>
            <a:pPr marL="285750" indent="-285750">
              <a:spcAft>
                <a:spcPts val="600"/>
              </a:spcAft>
              <a:buFont typeface="Arial" panose="020B0604020202020204" pitchFamily="34" charset="0"/>
              <a:buChar char="•"/>
            </a:pPr>
            <a:r>
              <a:rPr lang="sv-SE" altLang="sv-SE" sz="1200" kern="0" dirty="0"/>
              <a:t>Åtgärder för att minska barriäreffekter är ineffektiva</a:t>
            </a:r>
          </a:p>
        </p:txBody>
      </p:sp>
    </p:spTree>
    <p:extLst>
      <p:ext uri="{BB962C8B-B14F-4D97-AF65-F5344CB8AC3E}">
        <p14:creationId xmlns:p14="http://schemas.microsoft.com/office/powerpoint/2010/main" val="4753591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bwMode="auto">
          <a:xfrm>
            <a:off x="827088" y="1177925"/>
            <a:ext cx="5656262" cy="3182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sv-SE" sz="1400" dirty="0"/>
              <a:t>Konsekvenser</a:t>
            </a:r>
          </a:p>
          <a:p>
            <a:pPr lvl="0"/>
            <a:r>
              <a:rPr lang="sv-SE" sz="1400" dirty="0"/>
              <a:t>Effekter riskerar undervärderas eller bortses helt</a:t>
            </a:r>
          </a:p>
          <a:p>
            <a:pPr lvl="0"/>
            <a:r>
              <a:rPr lang="sv-SE" sz="1400" dirty="0"/>
              <a:t>Förseningar på grund av långa förhandlingsprocesser i infrastrukturprojekt</a:t>
            </a:r>
          </a:p>
          <a:p>
            <a:pPr lvl="0"/>
            <a:r>
              <a:rPr lang="sv-SE" sz="1400" dirty="0"/>
              <a:t>Åtgärder kan vara ineffektiva &gt; begränsningar i bedömningen av planering och utformning</a:t>
            </a:r>
          </a:p>
          <a:p>
            <a:pPr defTabSz="499179">
              <a:spcAft>
                <a:spcPts val="1310"/>
              </a:spcAft>
              <a:defRPr/>
            </a:pPr>
            <a:endParaRPr lang="sv-SE" sz="1400" dirty="0"/>
          </a:p>
        </p:txBody>
      </p:sp>
    </p:spTree>
    <p:extLst>
      <p:ext uri="{BB962C8B-B14F-4D97-AF65-F5344CB8AC3E}">
        <p14:creationId xmlns:p14="http://schemas.microsoft.com/office/powerpoint/2010/main" val="18134021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a:p>
        </p:txBody>
      </p:sp>
      <p:sp>
        <p:nvSpPr>
          <p:cNvPr id="4" name="Slide Number Placeholder 3"/>
          <p:cNvSpPr>
            <a:spLocks noGrp="1"/>
          </p:cNvSpPr>
          <p:nvPr>
            <p:ph type="sldNum" sz="quarter" idx="5"/>
          </p:nvPr>
        </p:nvSpPr>
        <p:spPr/>
        <p:txBody>
          <a:bodyPr/>
          <a:lstStyle/>
          <a:p>
            <a:fld id="{599D9EE2-A5AB-4E3E-81F8-231DD652B466}" type="slidenum">
              <a:rPr lang="sv-SE" smtClean="0"/>
              <a:t>3</a:t>
            </a:fld>
            <a:endParaRPr lang="sv-SE"/>
          </a:p>
        </p:txBody>
      </p:sp>
    </p:spTree>
    <p:extLst>
      <p:ext uri="{BB962C8B-B14F-4D97-AF65-F5344CB8AC3E}">
        <p14:creationId xmlns:p14="http://schemas.microsoft.com/office/powerpoint/2010/main" val="5041189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bwMode="auto">
          <a:xfrm>
            <a:off x="827088" y="1177925"/>
            <a:ext cx="5656262" cy="3182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r>
              <a:rPr lang="sv-SE" sz="1400" dirty="0"/>
              <a:t>Station ligger vid Sankt Larsgatan. </a:t>
            </a:r>
          </a:p>
        </p:txBody>
      </p:sp>
    </p:spTree>
    <p:extLst>
      <p:ext uri="{BB962C8B-B14F-4D97-AF65-F5344CB8AC3E}">
        <p14:creationId xmlns:p14="http://schemas.microsoft.com/office/powerpoint/2010/main" val="3215117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bwMode="auto">
          <a:xfrm>
            <a:off x="827088" y="1177925"/>
            <a:ext cx="5656262" cy="3182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sv-SE" sz="1400" dirty="0"/>
          </a:p>
        </p:txBody>
      </p:sp>
    </p:spTree>
    <p:extLst>
      <p:ext uri="{BB962C8B-B14F-4D97-AF65-F5344CB8AC3E}">
        <p14:creationId xmlns:p14="http://schemas.microsoft.com/office/powerpoint/2010/main" val="29422835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bwMode="auto">
          <a:xfrm>
            <a:off x="827088" y="1177925"/>
            <a:ext cx="5656262" cy="3182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sv-SE" sz="1400" dirty="0"/>
          </a:p>
        </p:txBody>
      </p:sp>
    </p:spTree>
    <p:extLst>
      <p:ext uri="{BB962C8B-B14F-4D97-AF65-F5344CB8AC3E}">
        <p14:creationId xmlns:p14="http://schemas.microsoft.com/office/powerpoint/2010/main" val="3493990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bwMode="auto">
          <a:xfrm>
            <a:off x="827088" y="1177925"/>
            <a:ext cx="5656262" cy="3182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sv-SE" sz="1400" dirty="0"/>
          </a:p>
        </p:txBody>
      </p:sp>
    </p:spTree>
    <p:extLst>
      <p:ext uri="{BB962C8B-B14F-4D97-AF65-F5344CB8AC3E}">
        <p14:creationId xmlns:p14="http://schemas.microsoft.com/office/powerpoint/2010/main" val="34188078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Grp="1" noRot="1" noChangeAspect="1" noChangeArrowheads="1" noTextEdit="1"/>
          </p:cNvSpPr>
          <p:nvPr>
            <p:ph type="sldImg"/>
          </p:nvPr>
        </p:nvSpPr>
        <p:spPr bwMode="auto">
          <a:xfrm>
            <a:off x="827088" y="1177925"/>
            <a:ext cx="5656262" cy="31829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715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lvl="0"/>
            <a:endParaRPr lang="sv-SE" sz="1400" dirty="0"/>
          </a:p>
        </p:txBody>
      </p:sp>
    </p:spTree>
    <p:extLst>
      <p:ext uri="{BB962C8B-B14F-4D97-AF65-F5344CB8AC3E}">
        <p14:creationId xmlns:p14="http://schemas.microsoft.com/office/powerpoint/2010/main" val="32912241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2875" y="768350"/>
            <a:ext cx="6818313" cy="3836988"/>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A1F2F6E2-CA2D-40A7-8BE4-C30E5CF2054D}" type="slidenum">
              <a:rPr lang="en-GB" noProof="0"/>
              <a:pPr/>
              <a:t>9</a:t>
            </a:fld>
            <a:endParaRPr lang="en-GB" noProof="0" dirty="0"/>
          </a:p>
        </p:txBody>
      </p:sp>
    </p:spTree>
    <p:extLst>
      <p:ext uri="{BB962C8B-B14F-4D97-AF65-F5344CB8AC3E}">
        <p14:creationId xmlns:p14="http://schemas.microsoft.com/office/powerpoint/2010/main" val="11128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Title Placeholder 1"/>
          <p:cNvSpPr>
            <a:spLocks noGrp="1"/>
          </p:cNvSpPr>
          <p:nvPr>
            <p:ph type="ctrTitle"/>
          </p:nvPr>
        </p:nvSpPr>
        <p:spPr>
          <a:xfrm>
            <a:off x="823385" y="452439"/>
            <a:ext cx="10551583" cy="528637"/>
          </a:xfrm>
        </p:spPr>
        <p:txBody>
          <a:bodyPr tIns="0"/>
          <a:lstStyle>
            <a:lvl1pPr>
              <a:defRPr sz="3200">
                <a:solidFill>
                  <a:schemeClr val="bg2"/>
                </a:solidFill>
              </a:defRPr>
            </a:lvl1pPr>
          </a:lstStyle>
          <a:p>
            <a:pPr lvl="0"/>
            <a:r>
              <a:rPr lang="sv-SE" altLang="sv-SE" noProof="0"/>
              <a:t>Klicka här för att ändra format</a:t>
            </a:r>
            <a:endParaRPr lang="da-DK" altLang="sv-SE" noProof="0"/>
          </a:p>
        </p:txBody>
      </p:sp>
      <p:pic>
        <p:nvPicPr>
          <p:cNvPr id="179203" name="Picture 12" descr="logo_powerpoint_01-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46800"/>
            <a:ext cx="2489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Rectangle 4"/>
          <p:cNvSpPr>
            <a:spLocks noGrp="1" noChangeArrowheads="1"/>
          </p:cNvSpPr>
          <p:nvPr>
            <p:ph type="subTitle" sz="quarter" idx="1"/>
          </p:nvPr>
        </p:nvSpPr>
        <p:spPr>
          <a:xfrm>
            <a:off x="823385" y="935038"/>
            <a:ext cx="10551583" cy="1752600"/>
          </a:xfrm>
        </p:spPr>
        <p:txBody>
          <a:bodyPr lIns="0"/>
          <a:lstStyle>
            <a:lvl1pPr>
              <a:lnSpc>
                <a:spcPct val="100000"/>
              </a:lnSpc>
              <a:defRPr sz="3200" b="1">
                <a:solidFill>
                  <a:schemeClr val="tx2"/>
                </a:solidFill>
              </a:defRPr>
            </a:lvl1pPr>
          </a:lstStyle>
          <a:p>
            <a:pPr lvl="0"/>
            <a:r>
              <a:rPr lang="sv-SE" altLang="sv-SE" noProof="0"/>
              <a:t>Klicka här för att ändra format på underrubrik i bakgrunden</a:t>
            </a:r>
            <a:endParaRPr lang="da-DK" altLang="sv-SE" noProof="0"/>
          </a:p>
        </p:txBody>
      </p:sp>
      <p:sp>
        <p:nvSpPr>
          <p:cNvPr id="179205" name="bmkFld2AddDate"/>
          <p:cNvSpPr txBox="1">
            <a:spLocks noChangeArrowheads="1"/>
          </p:cNvSpPr>
          <p:nvPr/>
        </p:nvSpPr>
        <p:spPr bwMode="auto">
          <a:xfrm>
            <a:off x="6093885" y="6127750"/>
            <a:ext cx="5259916"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ctr"/>
          <a:lstStyle/>
          <a:p>
            <a:pPr algn="r">
              <a:spcBef>
                <a:spcPct val="50000"/>
              </a:spcBef>
            </a:pPr>
            <a:endParaRPr lang="da-DK" altLang="sv-SE" sz="800"/>
          </a:p>
        </p:txBody>
      </p:sp>
      <p:sp>
        <p:nvSpPr>
          <p:cNvPr id="179206" name="bmkFld2AddPresentationTitle"/>
          <p:cNvSpPr txBox="1">
            <a:spLocks noChangeArrowheads="1"/>
          </p:cNvSpPr>
          <p:nvPr/>
        </p:nvSpPr>
        <p:spPr bwMode="auto">
          <a:xfrm>
            <a:off x="6093885" y="6280150"/>
            <a:ext cx="5259916"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ctr"/>
          <a:lstStyle/>
          <a:p>
            <a:pPr algn="r">
              <a:spcBef>
                <a:spcPct val="50000"/>
              </a:spcBef>
            </a:pPr>
            <a:endParaRPr lang="da-DK" altLang="sv-SE" sz="800"/>
          </a:p>
        </p:txBody>
      </p:sp>
    </p:spTree>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nummer 3"/>
          <p:cNvSpPr>
            <a:spLocks noGrp="1"/>
          </p:cNvSpPr>
          <p:nvPr>
            <p:ph type="sldNum" sz="quarter" idx="10"/>
          </p:nvPr>
        </p:nvSpPr>
        <p:spPr/>
        <p:txBody>
          <a:bodyPr/>
          <a:lstStyle>
            <a:lvl1pPr>
              <a:defRPr/>
            </a:lvl1pPr>
          </a:lstStyle>
          <a:p>
            <a:fld id="{1F3DCA54-374A-49D6-B4CC-23810004F7A1}" type="slidenum">
              <a:rPr lang="en-US" altLang="sv-SE"/>
              <a:pPr/>
              <a:t>‹#›</a:t>
            </a:fld>
            <a:endParaRPr lang="en-US" altLang="sv-SE"/>
          </a:p>
        </p:txBody>
      </p:sp>
    </p:spTree>
    <p:extLst>
      <p:ext uri="{BB962C8B-B14F-4D97-AF65-F5344CB8AC3E}">
        <p14:creationId xmlns:p14="http://schemas.microsoft.com/office/powerpoint/2010/main" val="604839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41834" y="452439"/>
            <a:ext cx="2637367" cy="52546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23385" y="452439"/>
            <a:ext cx="7715249" cy="52546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nummer 3"/>
          <p:cNvSpPr>
            <a:spLocks noGrp="1"/>
          </p:cNvSpPr>
          <p:nvPr>
            <p:ph type="sldNum" sz="quarter" idx="10"/>
          </p:nvPr>
        </p:nvSpPr>
        <p:spPr/>
        <p:txBody>
          <a:bodyPr/>
          <a:lstStyle>
            <a:lvl1pPr>
              <a:defRPr/>
            </a:lvl1pPr>
          </a:lstStyle>
          <a:p>
            <a:fld id="{3625789C-8BF8-4AA8-A488-58539C861AD3}" type="slidenum">
              <a:rPr lang="en-US" altLang="sv-SE"/>
              <a:pPr/>
              <a:t>‹#›</a:t>
            </a:fld>
            <a:endParaRPr lang="en-US" altLang="sv-SE"/>
          </a:p>
        </p:txBody>
      </p:sp>
    </p:spTree>
    <p:extLst>
      <p:ext uri="{BB962C8B-B14F-4D97-AF65-F5344CB8AC3E}">
        <p14:creationId xmlns:p14="http://schemas.microsoft.com/office/powerpoint/2010/main" val="19520544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xAndObj" preserve="1">
  <p:cSld name="Rubrik, text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823384" y="452438"/>
            <a:ext cx="10555816" cy="747712"/>
          </a:xfrm>
        </p:spPr>
        <p:txBody>
          <a:bodyPr/>
          <a:lstStyle/>
          <a:p>
            <a:r>
              <a:rPr lang="sv-SE"/>
              <a:t>Klicka här för att ändra format</a:t>
            </a:r>
          </a:p>
        </p:txBody>
      </p:sp>
      <p:sp>
        <p:nvSpPr>
          <p:cNvPr id="3" name="Platshållare för text 2"/>
          <p:cNvSpPr>
            <a:spLocks noGrp="1"/>
          </p:cNvSpPr>
          <p:nvPr>
            <p:ph type="body" sz="half" idx="1"/>
          </p:nvPr>
        </p:nvSpPr>
        <p:spPr>
          <a:xfrm>
            <a:off x="823384" y="1644651"/>
            <a:ext cx="5173133" cy="40624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9718" y="1644651"/>
            <a:ext cx="5175249" cy="40624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p:cNvSpPr>
            <a:spLocks noGrp="1"/>
          </p:cNvSpPr>
          <p:nvPr>
            <p:ph type="sldNum" sz="quarter" idx="10"/>
          </p:nvPr>
        </p:nvSpPr>
        <p:spPr>
          <a:xfrm>
            <a:off x="11362267" y="6283326"/>
            <a:ext cx="480484" cy="155575"/>
          </a:xfrm>
        </p:spPr>
        <p:txBody>
          <a:bodyPr/>
          <a:lstStyle>
            <a:lvl1pPr>
              <a:defRPr/>
            </a:lvl1pPr>
          </a:lstStyle>
          <a:p>
            <a:fld id="{67014452-B274-4B26-B596-E6A1D9B70A0A}" type="slidenum">
              <a:rPr lang="en-US" altLang="sv-SE"/>
              <a:pPr/>
              <a:t>‹#›</a:t>
            </a:fld>
            <a:endParaRPr lang="en-US" altLang="sv-SE"/>
          </a:p>
        </p:txBody>
      </p:sp>
    </p:spTree>
    <p:extLst>
      <p:ext uri="{BB962C8B-B14F-4D97-AF65-F5344CB8AC3E}">
        <p14:creationId xmlns:p14="http://schemas.microsoft.com/office/powerpoint/2010/main" val="24345542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Rubrik, text och 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823384" y="452438"/>
            <a:ext cx="10555816" cy="747712"/>
          </a:xfrm>
        </p:spPr>
        <p:txBody>
          <a:bodyPr/>
          <a:lstStyle/>
          <a:p>
            <a:r>
              <a:rPr lang="sv-SE"/>
              <a:t>Klicka här för att ändra format</a:t>
            </a:r>
          </a:p>
        </p:txBody>
      </p:sp>
      <p:sp>
        <p:nvSpPr>
          <p:cNvPr id="3" name="Platshållare för text 2"/>
          <p:cNvSpPr>
            <a:spLocks noGrp="1"/>
          </p:cNvSpPr>
          <p:nvPr>
            <p:ph type="body" sz="half" idx="1"/>
          </p:nvPr>
        </p:nvSpPr>
        <p:spPr>
          <a:xfrm>
            <a:off x="823384" y="1644651"/>
            <a:ext cx="5173133" cy="40624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quarter" idx="2"/>
          </p:nvPr>
        </p:nvSpPr>
        <p:spPr>
          <a:xfrm>
            <a:off x="6199718" y="1644651"/>
            <a:ext cx="5175249" cy="1954213"/>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innehåll 4"/>
          <p:cNvSpPr>
            <a:spLocks noGrp="1"/>
          </p:cNvSpPr>
          <p:nvPr>
            <p:ph sz="quarter" idx="3"/>
          </p:nvPr>
        </p:nvSpPr>
        <p:spPr>
          <a:xfrm>
            <a:off x="6199718" y="3751263"/>
            <a:ext cx="5175249" cy="1955800"/>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0"/>
          </p:nvPr>
        </p:nvSpPr>
        <p:spPr>
          <a:xfrm>
            <a:off x="11362267" y="6283326"/>
            <a:ext cx="480484" cy="155575"/>
          </a:xfrm>
        </p:spPr>
        <p:txBody>
          <a:bodyPr/>
          <a:lstStyle>
            <a:lvl1pPr>
              <a:defRPr/>
            </a:lvl1pPr>
          </a:lstStyle>
          <a:p>
            <a:fld id="{46BF9298-AEEB-4339-AAB4-65AE953BD7B0}" type="slidenum">
              <a:rPr lang="en-US" altLang="sv-SE"/>
              <a:pPr/>
              <a:t>‹#›</a:t>
            </a:fld>
            <a:endParaRPr lang="en-US" altLang="sv-SE"/>
          </a:p>
        </p:txBody>
      </p:sp>
    </p:spTree>
    <p:extLst>
      <p:ext uri="{BB962C8B-B14F-4D97-AF65-F5344CB8AC3E}">
        <p14:creationId xmlns:p14="http://schemas.microsoft.com/office/powerpoint/2010/main" val="31680531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Breaker (A)">
    <p:spTree>
      <p:nvGrpSpPr>
        <p:cNvPr id="1" name=""/>
        <p:cNvGrpSpPr/>
        <p:nvPr/>
      </p:nvGrpSpPr>
      <p:grpSpPr>
        <a:xfrm>
          <a:off x="0" y="0"/>
          <a:ext cx="0" cy="0"/>
          <a:chOff x="0" y="0"/>
          <a:chExt cx="0" cy="0"/>
        </a:xfrm>
      </p:grpSpPr>
      <p:sp>
        <p:nvSpPr>
          <p:cNvPr id="7" name="Background"/>
          <p:cNvSpPr/>
          <p:nvPr userDrawn="1"/>
        </p:nvSpPr>
        <p:spPr>
          <a:xfrm>
            <a:off x="0" y="0"/>
            <a:ext cx="1219200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lIns="68587" tIns="34294" rIns="68587" bIns="34294" rtlCol="0" anchor="ctr"/>
          <a:lstStyle/>
          <a:p>
            <a:pPr algn="ctr"/>
            <a:endParaRPr lang="en-GB" noProof="0" dirty="0"/>
          </a:p>
        </p:txBody>
      </p:sp>
      <p:sp>
        <p:nvSpPr>
          <p:cNvPr id="24" name="Title 1">
            <a:extLst>
              <a:ext uri="{FF2B5EF4-FFF2-40B4-BE49-F238E27FC236}">
                <a16:creationId xmlns:a16="http://schemas.microsoft.com/office/drawing/2014/main" id="{205C9348-6845-4A4F-958A-4A052BC8EDF6}"/>
              </a:ext>
            </a:extLst>
          </p:cNvPr>
          <p:cNvSpPr>
            <a:spLocks noGrp="1"/>
          </p:cNvSpPr>
          <p:nvPr>
            <p:ph type="title" hasCustomPrompt="1"/>
          </p:nvPr>
        </p:nvSpPr>
        <p:spPr>
          <a:xfrm>
            <a:off x="798618" y="452439"/>
            <a:ext cx="7330441" cy="5254627"/>
          </a:xfrm>
        </p:spPr>
        <p:txBody>
          <a:bodyPr/>
          <a:lstStyle>
            <a:lvl1pPr>
              <a:defRPr sz="3600">
                <a:solidFill>
                  <a:schemeClr val="bg1"/>
                </a:solidFill>
              </a:defRPr>
            </a:lvl1pPr>
          </a:lstStyle>
          <a:p>
            <a:r>
              <a:rPr lang="en-GB" dirty="0"/>
              <a:t>Breaker text</a:t>
            </a:r>
          </a:p>
        </p:txBody>
      </p:sp>
      <p:sp>
        <p:nvSpPr>
          <p:cNvPr id="12" name="SD_FLD_DocumentDate"/>
          <p:cNvSpPr txBox="1"/>
          <p:nvPr userDrawn="1"/>
        </p:nvSpPr>
        <p:spPr bwMode="auto">
          <a:xfrm>
            <a:off x="6093000" y="6280500"/>
            <a:ext cx="5260800" cy="158400"/>
          </a:xfrm>
          <a:prstGeom prst="rect">
            <a:avLst/>
          </a:prstGeom>
          <a:noFill/>
          <a:ln w="9525">
            <a:noFill/>
            <a:miter lim="800000"/>
            <a:headEnd/>
            <a:tailEnd/>
          </a:ln>
          <a:effectLst/>
        </p:spPr>
        <p:txBody>
          <a:bodyPr vert="horz" wrap="square" lIns="27003" tIns="0" rIns="0" bIns="0" numCol="1" rtlCol="0" anchor="ctr" anchorCtr="0" compatLnSpc="1">
            <a:prstTxWarp prst="textNoShape">
              <a:avLst/>
            </a:prstTxWarp>
            <a:noAutofit/>
          </a:bodyPr>
          <a:lstStyle/>
          <a:p>
            <a:pPr marL="0" marR="0" indent="0" algn="r" defTabSz="342937" rtl="0" eaLnBrk="0" fontAlgn="base" latinLnBrk="0" hangingPunct="0">
              <a:lnSpc>
                <a:spcPct val="100000"/>
              </a:lnSpc>
              <a:spcBef>
                <a:spcPts val="360"/>
              </a:spcBef>
              <a:spcAft>
                <a:spcPts val="0"/>
              </a:spcAft>
              <a:buClrTx/>
              <a:buSzTx/>
              <a:tabLst/>
            </a:pPr>
            <a:endParaRPr kumimoji="0" lang="en-GB" sz="6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13" name="SD_FLD_Name"/>
          <p:cNvSpPr txBox="1"/>
          <p:nvPr userDrawn="1"/>
        </p:nvSpPr>
        <p:spPr bwMode="auto">
          <a:xfrm>
            <a:off x="6093000" y="6128101"/>
            <a:ext cx="5260800" cy="158400"/>
          </a:xfrm>
          <a:prstGeom prst="rect">
            <a:avLst/>
          </a:prstGeom>
          <a:noFill/>
          <a:ln w="9525">
            <a:noFill/>
            <a:miter lim="800000"/>
            <a:headEnd/>
            <a:tailEnd/>
          </a:ln>
          <a:effectLst/>
        </p:spPr>
        <p:txBody>
          <a:bodyPr vert="horz" wrap="square" lIns="27003" tIns="0" rIns="0" bIns="0" numCol="1" rtlCol="0" anchor="ctr" anchorCtr="0" compatLnSpc="1">
            <a:prstTxWarp prst="textNoShape">
              <a:avLst/>
            </a:prstTxWarp>
            <a:noAutofit/>
          </a:bodyPr>
          <a:lstStyle/>
          <a:p>
            <a:pPr marL="0" marR="0" indent="0" algn="r" defTabSz="342937" rtl="0" eaLnBrk="0" fontAlgn="base" latinLnBrk="0" hangingPunct="0">
              <a:lnSpc>
                <a:spcPct val="100000"/>
              </a:lnSpc>
              <a:spcBef>
                <a:spcPts val="360"/>
              </a:spcBef>
              <a:spcAft>
                <a:spcPts val="0"/>
              </a:spcAft>
              <a:buClrTx/>
              <a:buSzTx/>
              <a:tabLst/>
            </a:pPr>
            <a:endParaRPr kumimoji="0" lang="en-GB" sz="600" b="0" i="0" u="none" strike="noStrike" kern="1200" cap="all" spc="0" normalizeH="0" baseline="0" noProof="0" dirty="0">
              <a:ln>
                <a:noFill/>
              </a:ln>
              <a:solidFill>
                <a:schemeClr val="bg1"/>
              </a:solidFill>
              <a:effectLst/>
              <a:uLnTx/>
              <a:uFillTx/>
              <a:latin typeface="Verdana"/>
              <a:ea typeface="Verdana" pitchFamily="34" charset="0"/>
              <a:cs typeface="Verdana" pitchFamily="34" charset="0"/>
            </a:endParaRPr>
          </a:p>
        </p:txBody>
      </p:sp>
      <p:sp>
        <p:nvSpPr>
          <p:cNvPr id="3" name="Slide Number Placeholder 2"/>
          <p:cNvSpPr>
            <a:spLocks noGrp="1"/>
          </p:cNvSpPr>
          <p:nvPr>
            <p:ph type="sldNum" sz="quarter" idx="10"/>
          </p:nvPr>
        </p:nvSpPr>
        <p:spPr/>
        <p:txBody>
          <a:bodyPr/>
          <a:lstStyle>
            <a:lvl1pPr>
              <a:defRPr>
                <a:solidFill>
                  <a:schemeClr val="bg1"/>
                </a:solidFill>
              </a:defRPr>
            </a:lvl1pPr>
          </a:lstStyle>
          <a:p>
            <a:fld id="{31421AFA-3AE7-4CEA-BC9B-447859BED57B}" type="slidenum">
              <a:rPr lang="en-GB" smtClean="0"/>
              <a:pPr/>
              <a:t>‹#›</a:t>
            </a:fld>
            <a:endParaRPr lang="en-GB" dirty="0"/>
          </a:p>
        </p:txBody>
      </p:sp>
      <p:sp>
        <p:nvSpPr>
          <p:cNvPr id="11" name="Freeform 5">
            <a:extLst>
              <a:ext uri="{FF2B5EF4-FFF2-40B4-BE49-F238E27FC236}">
                <a16:creationId xmlns:a16="http://schemas.microsoft.com/office/drawing/2014/main" id="{19783461-93EA-4162-AC89-71558EC415F3}"/>
              </a:ext>
            </a:extLst>
          </p:cNvPr>
          <p:cNvSpPr>
            <a:spLocks noEditPoints="1"/>
          </p:cNvSpPr>
          <p:nvPr userDrawn="1"/>
        </p:nvSpPr>
        <p:spPr bwMode="auto">
          <a:xfrm>
            <a:off x="798618" y="6158174"/>
            <a:ext cx="1219359" cy="257114"/>
          </a:xfrm>
          <a:custGeom>
            <a:avLst/>
            <a:gdLst>
              <a:gd name="T0" fmla="*/ 545 w 1071"/>
              <a:gd name="T1" fmla="*/ 142 h 223"/>
              <a:gd name="T2" fmla="*/ 572 w 1071"/>
              <a:gd name="T3" fmla="*/ 118 h 223"/>
              <a:gd name="T4" fmla="*/ 132 w 1071"/>
              <a:gd name="T5" fmla="*/ 108 h 223"/>
              <a:gd name="T6" fmla="*/ 173 w 1071"/>
              <a:gd name="T7" fmla="*/ 92 h 223"/>
              <a:gd name="T8" fmla="*/ 568 w 1071"/>
              <a:gd name="T9" fmla="*/ 76 h 223"/>
              <a:gd name="T10" fmla="*/ 567 w 1071"/>
              <a:gd name="T11" fmla="*/ 99 h 223"/>
              <a:gd name="T12" fmla="*/ 296 w 1071"/>
              <a:gd name="T13" fmla="*/ 118 h 223"/>
              <a:gd name="T14" fmla="*/ 305 w 1071"/>
              <a:gd name="T15" fmla="*/ 138 h 223"/>
              <a:gd name="T16" fmla="*/ 240 w 1071"/>
              <a:gd name="T17" fmla="*/ 163 h 223"/>
              <a:gd name="T18" fmla="*/ 267 w 1071"/>
              <a:gd name="T19" fmla="*/ 63 h 223"/>
              <a:gd name="T20" fmla="*/ 333 w 1071"/>
              <a:gd name="T21" fmla="*/ 147 h 223"/>
              <a:gd name="T22" fmla="*/ 312 w 1071"/>
              <a:gd name="T23" fmla="*/ 156 h 223"/>
              <a:gd name="T24" fmla="*/ 1071 w 1071"/>
              <a:gd name="T25" fmla="*/ 177 h 223"/>
              <a:gd name="T26" fmla="*/ 799 w 1071"/>
              <a:gd name="T27" fmla="*/ 0 h 223"/>
              <a:gd name="T28" fmla="*/ 707 w 1071"/>
              <a:gd name="T29" fmla="*/ 76 h 223"/>
              <a:gd name="T30" fmla="*/ 670 w 1071"/>
              <a:gd name="T31" fmla="*/ 109 h 223"/>
              <a:gd name="T32" fmla="*/ 735 w 1071"/>
              <a:gd name="T33" fmla="*/ 109 h 223"/>
              <a:gd name="T34" fmla="*/ 759 w 1071"/>
              <a:gd name="T35" fmla="*/ 109 h 223"/>
              <a:gd name="T36" fmla="*/ 646 w 1071"/>
              <a:gd name="T37" fmla="*/ 109 h 223"/>
              <a:gd name="T38" fmla="*/ 712 w 1071"/>
              <a:gd name="T39" fmla="*/ 55 h 223"/>
              <a:gd name="T40" fmla="*/ 0 w 1071"/>
              <a:gd name="T41" fmla="*/ 46 h 223"/>
              <a:gd name="T42" fmla="*/ 1026 w 1071"/>
              <a:gd name="T43" fmla="*/ 223 h 223"/>
              <a:gd name="T44" fmla="*/ 453 w 1071"/>
              <a:gd name="T45" fmla="*/ 151 h 223"/>
              <a:gd name="T46" fmla="*/ 423 w 1071"/>
              <a:gd name="T47" fmla="*/ 136 h 223"/>
              <a:gd name="T48" fmla="*/ 393 w 1071"/>
              <a:gd name="T49" fmla="*/ 151 h 223"/>
              <a:gd name="T50" fmla="*/ 370 w 1071"/>
              <a:gd name="T51" fmla="*/ 66 h 223"/>
              <a:gd name="T52" fmla="*/ 424 w 1071"/>
              <a:gd name="T53" fmla="*/ 107 h 223"/>
              <a:gd name="T54" fmla="*/ 477 w 1071"/>
              <a:gd name="T55" fmla="*/ 66 h 223"/>
              <a:gd name="T56" fmla="*/ 600 w 1071"/>
              <a:gd name="T57" fmla="*/ 65 h 223"/>
              <a:gd name="T58" fmla="*/ 613 w 1071"/>
              <a:gd name="T59" fmla="*/ 133 h 223"/>
              <a:gd name="T60" fmla="*/ 522 w 1071"/>
              <a:gd name="T61" fmla="*/ 150 h 223"/>
              <a:gd name="T62" fmla="*/ 572 w 1071"/>
              <a:gd name="T63" fmla="*/ 56 h 223"/>
              <a:gd name="T64" fmla="*/ 157 w 1071"/>
              <a:gd name="T65" fmla="*/ 56 h 223"/>
              <a:gd name="T66" fmla="*/ 197 w 1071"/>
              <a:gd name="T67" fmla="*/ 91 h 223"/>
              <a:gd name="T68" fmla="*/ 196 w 1071"/>
              <a:gd name="T69" fmla="*/ 152 h 223"/>
              <a:gd name="T70" fmla="*/ 150 w 1071"/>
              <a:gd name="T71" fmla="*/ 128 h 223"/>
              <a:gd name="T72" fmla="*/ 120 w 1071"/>
              <a:gd name="T73" fmla="*/ 163 h 223"/>
              <a:gd name="T74" fmla="*/ 811 w 1071"/>
              <a:gd name="T75" fmla="*/ 162 h 223"/>
              <a:gd name="T76" fmla="*/ 811 w 1071"/>
              <a:gd name="T77" fmla="*/ 55 h 223"/>
              <a:gd name="T78" fmla="*/ 866 w 1071"/>
              <a:gd name="T79" fmla="*/ 141 h 223"/>
              <a:gd name="T80" fmla="*/ 811 w 1071"/>
              <a:gd name="T81" fmla="*/ 162 h 223"/>
              <a:gd name="T82" fmla="*/ 908 w 1071"/>
              <a:gd name="T83" fmla="*/ 67 h 223"/>
              <a:gd name="T84" fmla="*/ 931 w 1071"/>
              <a:gd name="T85" fmla="*/ 141 h 223"/>
              <a:gd name="T86" fmla="*/ 975 w 1071"/>
              <a:gd name="T87" fmla="*/ 162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71" h="223">
                <a:moveTo>
                  <a:pt x="572" y="118"/>
                </a:moveTo>
                <a:cubicBezTo>
                  <a:pt x="545" y="118"/>
                  <a:pt x="545" y="118"/>
                  <a:pt x="545" y="118"/>
                </a:cubicBezTo>
                <a:cubicBezTo>
                  <a:pt x="545" y="142"/>
                  <a:pt x="545" y="142"/>
                  <a:pt x="545" y="142"/>
                </a:cubicBezTo>
                <a:cubicBezTo>
                  <a:pt x="573" y="142"/>
                  <a:pt x="573" y="142"/>
                  <a:pt x="573" y="142"/>
                </a:cubicBezTo>
                <a:cubicBezTo>
                  <a:pt x="583" y="142"/>
                  <a:pt x="590" y="138"/>
                  <a:pt x="590" y="130"/>
                </a:cubicBezTo>
                <a:cubicBezTo>
                  <a:pt x="590" y="123"/>
                  <a:pt x="584" y="118"/>
                  <a:pt x="572" y="118"/>
                </a:cubicBezTo>
                <a:moveTo>
                  <a:pt x="155" y="77"/>
                </a:moveTo>
                <a:cubicBezTo>
                  <a:pt x="132" y="77"/>
                  <a:pt x="132" y="77"/>
                  <a:pt x="132" y="77"/>
                </a:cubicBezTo>
                <a:cubicBezTo>
                  <a:pt x="132" y="108"/>
                  <a:pt x="132" y="108"/>
                  <a:pt x="132" y="108"/>
                </a:cubicBezTo>
                <a:cubicBezTo>
                  <a:pt x="155" y="108"/>
                  <a:pt x="155" y="108"/>
                  <a:pt x="155" y="108"/>
                </a:cubicBezTo>
                <a:cubicBezTo>
                  <a:pt x="167" y="108"/>
                  <a:pt x="173" y="101"/>
                  <a:pt x="173" y="92"/>
                </a:cubicBezTo>
                <a:cubicBezTo>
                  <a:pt x="173" y="92"/>
                  <a:pt x="173" y="92"/>
                  <a:pt x="173" y="92"/>
                </a:cubicBezTo>
                <a:cubicBezTo>
                  <a:pt x="173" y="82"/>
                  <a:pt x="166" y="77"/>
                  <a:pt x="155" y="77"/>
                </a:cubicBezTo>
                <a:moveTo>
                  <a:pt x="584" y="88"/>
                </a:moveTo>
                <a:cubicBezTo>
                  <a:pt x="584" y="80"/>
                  <a:pt x="578" y="76"/>
                  <a:pt x="568" y="76"/>
                </a:cubicBezTo>
                <a:cubicBezTo>
                  <a:pt x="545" y="76"/>
                  <a:pt x="545" y="76"/>
                  <a:pt x="545" y="76"/>
                </a:cubicBezTo>
                <a:cubicBezTo>
                  <a:pt x="545" y="99"/>
                  <a:pt x="545" y="99"/>
                  <a:pt x="545" y="99"/>
                </a:cubicBezTo>
                <a:cubicBezTo>
                  <a:pt x="567" y="99"/>
                  <a:pt x="567" y="99"/>
                  <a:pt x="567" y="99"/>
                </a:cubicBezTo>
                <a:cubicBezTo>
                  <a:pt x="577" y="99"/>
                  <a:pt x="584" y="96"/>
                  <a:pt x="584" y="88"/>
                </a:cubicBezTo>
                <a:moveTo>
                  <a:pt x="266" y="118"/>
                </a:moveTo>
                <a:cubicBezTo>
                  <a:pt x="296" y="118"/>
                  <a:pt x="296" y="118"/>
                  <a:pt x="296" y="118"/>
                </a:cubicBezTo>
                <a:cubicBezTo>
                  <a:pt x="281" y="83"/>
                  <a:pt x="281" y="83"/>
                  <a:pt x="281" y="83"/>
                </a:cubicBezTo>
                <a:lnTo>
                  <a:pt x="266" y="118"/>
                </a:lnTo>
                <a:close/>
                <a:moveTo>
                  <a:pt x="305" y="138"/>
                </a:moveTo>
                <a:cubicBezTo>
                  <a:pt x="258" y="138"/>
                  <a:pt x="258" y="138"/>
                  <a:pt x="258" y="138"/>
                </a:cubicBezTo>
                <a:cubicBezTo>
                  <a:pt x="250" y="156"/>
                  <a:pt x="250" y="156"/>
                  <a:pt x="250" y="156"/>
                </a:cubicBezTo>
                <a:cubicBezTo>
                  <a:pt x="248" y="161"/>
                  <a:pt x="245" y="163"/>
                  <a:pt x="240" y="163"/>
                </a:cubicBezTo>
                <a:cubicBezTo>
                  <a:pt x="234" y="163"/>
                  <a:pt x="229" y="159"/>
                  <a:pt x="229" y="153"/>
                </a:cubicBezTo>
                <a:cubicBezTo>
                  <a:pt x="229" y="151"/>
                  <a:pt x="229" y="149"/>
                  <a:pt x="230" y="147"/>
                </a:cubicBezTo>
                <a:cubicBezTo>
                  <a:pt x="267" y="63"/>
                  <a:pt x="267" y="63"/>
                  <a:pt x="267" y="63"/>
                </a:cubicBezTo>
                <a:cubicBezTo>
                  <a:pt x="270" y="58"/>
                  <a:pt x="274" y="54"/>
                  <a:pt x="282" y="54"/>
                </a:cubicBezTo>
                <a:cubicBezTo>
                  <a:pt x="289" y="54"/>
                  <a:pt x="293" y="58"/>
                  <a:pt x="296" y="63"/>
                </a:cubicBezTo>
                <a:cubicBezTo>
                  <a:pt x="333" y="147"/>
                  <a:pt x="333" y="147"/>
                  <a:pt x="333" y="147"/>
                </a:cubicBezTo>
                <a:cubicBezTo>
                  <a:pt x="334" y="149"/>
                  <a:pt x="334" y="151"/>
                  <a:pt x="334" y="153"/>
                </a:cubicBezTo>
                <a:cubicBezTo>
                  <a:pt x="334" y="159"/>
                  <a:pt x="329" y="163"/>
                  <a:pt x="323" y="163"/>
                </a:cubicBezTo>
                <a:cubicBezTo>
                  <a:pt x="318" y="163"/>
                  <a:pt x="314" y="161"/>
                  <a:pt x="312" y="156"/>
                </a:cubicBezTo>
                <a:lnTo>
                  <a:pt x="305" y="138"/>
                </a:lnTo>
                <a:close/>
                <a:moveTo>
                  <a:pt x="1026" y="223"/>
                </a:moveTo>
                <a:cubicBezTo>
                  <a:pt x="1058" y="223"/>
                  <a:pt x="1071" y="209"/>
                  <a:pt x="1071" y="177"/>
                </a:cubicBezTo>
                <a:cubicBezTo>
                  <a:pt x="1071" y="46"/>
                  <a:pt x="1071" y="46"/>
                  <a:pt x="1071" y="46"/>
                </a:cubicBezTo>
                <a:cubicBezTo>
                  <a:pt x="1071" y="14"/>
                  <a:pt x="1058" y="0"/>
                  <a:pt x="1026" y="0"/>
                </a:cubicBezTo>
                <a:cubicBezTo>
                  <a:pt x="799" y="0"/>
                  <a:pt x="799" y="0"/>
                  <a:pt x="799" y="0"/>
                </a:cubicBezTo>
                <a:cubicBezTo>
                  <a:pt x="701" y="118"/>
                  <a:pt x="701" y="118"/>
                  <a:pt x="701" y="118"/>
                </a:cubicBezTo>
                <a:cubicBezTo>
                  <a:pt x="698" y="116"/>
                  <a:pt x="698" y="116"/>
                  <a:pt x="698" y="116"/>
                </a:cubicBezTo>
                <a:cubicBezTo>
                  <a:pt x="707" y="76"/>
                  <a:pt x="707" y="76"/>
                  <a:pt x="707" y="76"/>
                </a:cubicBezTo>
                <a:cubicBezTo>
                  <a:pt x="705" y="76"/>
                  <a:pt x="704" y="76"/>
                  <a:pt x="702" y="76"/>
                </a:cubicBezTo>
                <a:cubicBezTo>
                  <a:pt x="683" y="76"/>
                  <a:pt x="670" y="91"/>
                  <a:pt x="670" y="109"/>
                </a:cubicBezTo>
                <a:cubicBezTo>
                  <a:pt x="670" y="109"/>
                  <a:pt x="670" y="109"/>
                  <a:pt x="670" y="109"/>
                </a:cubicBezTo>
                <a:cubicBezTo>
                  <a:pt x="670" y="127"/>
                  <a:pt x="684" y="142"/>
                  <a:pt x="703" y="142"/>
                </a:cubicBezTo>
                <a:cubicBezTo>
                  <a:pt x="722" y="142"/>
                  <a:pt x="735" y="128"/>
                  <a:pt x="735" y="109"/>
                </a:cubicBezTo>
                <a:cubicBezTo>
                  <a:pt x="735" y="109"/>
                  <a:pt x="735" y="109"/>
                  <a:pt x="735" y="109"/>
                </a:cubicBezTo>
                <a:cubicBezTo>
                  <a:pt x="735" y="106"/>
                  <a:pt x="734" y="102"/>
                  <a:pt x="733" y="99"/>
                </a:cubicBezTo>
                <a:cubicBezTo>
                  <a:pt x="753" y="84"/>
                  <a:pt x="753" y="84"/>
                  <a:pt x="753" y="84"/>
                </a:cubicBezTo>
                <a:cubicBezTo>
                  <a:pt x="757" y="91"/>
                  <a:pt x="759" y="100"/>
                  <a:pt x="759" y="109"/>
                </a:cubicBezTo>
                <a:cubicBezTo>
                  <a:pt x="759" y="109"/>
                  <a:pt x="759" y="109"/>
                  <a:pt x="759" y="109"/>
                </a:cubicBezTo>
                <a:cubicBezTo>
                  <a:pt x="759" y="139"/>
                  <a:pt x="735" y="164"/>
                  <a:pt x="702" y="164"/>
                </a:cubicBezTo>
                <a:cubicBezTo>
                  <a:pt x="669" y="164"/>
                  <a:pt x="646" y="140"/>
                  <a:pt x="646" y="109"/>
                </a:cubicBezTo>
                <a:cubicBezTo>
                  <a:pt x="646" y="109"/>
                  <a:pt x="646" y="109"/>
                  <a:pt x="646" y="109"/>
                </a:cubicBezTo>
                <a:cubicBezTo>
                  <a:pt x="646" y="79"/>
                  <a:pt x="670" y="54"/>
                  <a:pt x="703" y="54"/>
                </a:cubicBezTo>
                <a:cubicBezTo>
                  <a:pt x="706" y="54"/>
                  <a:pt x="709" y="54"/>
                  <a:pt x="712" y="55"/>
                </a:cubicBezTo>
                <a:cubicBezTo>
                  <a:pt x="724" y="0"/>
                  <a:pt x="724" y="0"/>
                  <a:pt x="724" y="0"/>
                </a:cubicBezTo>
                <a:cubicBezTo>
                  <a:pt x="45" y="0"/>
                  <a:pt x="45" y="0"/>
                  <a:pt x="45" y="0"/>
                </a:cubicBezTo>
                <a:cubicBezTo>
                  <a:pt x="13" y="0"/>
                  <a:pt x="0" y="14"/>
                  <a:pt x="0" y="46"/>
                </a:cubicBezTo>
                <a:cubicBezTo>
                  <a:pt x="0" y="177"/>
                  <a:pt x="0" y="177"/>
                  <a:pt x="0" y="177"/>
                </a:cubicBezTo>
                <a:cubicBezTo>
                  <a:pt x="0" y="209"/>
                  <a:pt x="13" y="223"/>
                  <a:pt x="45" y="223"/>
                </a:cubicBezTo>
                <a:lnTo>
                  <a:pt x="1026" y="223"/>
                </a:lnTo>
                <a:close/>
                <a:moveTo>
                  <a:pt x="477" y="151"/>
                </a:moveTo>
                <a:cubicBezTo>
                  <a:pt x="477" y="159"/>
                  <a:pt x="472" y="163"/>
                  <a:pt x="465" y="163"/>
                </a:cubicBezTo>
                <a:cubicBezTo>
                  <a:pt x="458" y="163"/>
                  <a:pt x="453" y="159"/>
                  <a:pt x="453" y="151"/>
                </a:cubicBezTo>
                <a:cubicBezTo>
                  <a:pt x="453" y="98"/>
                  <a:pt x="453" y="98"/>
                  <a:pt x="453" y="98"/>
                </a:cubicBezTo>
                <a:cubicBezTo>
                  <a:pt x="433" y="130"/>
                  <a:pt x="433" y="130"/>
                  <a:pt x="433" y="130"/>
                </a:cubicBezTo>
                <a:cubicBezTo>
                  <a:pt x="431" y="134"/>
                  <a:pt x="428" y="136"/>
                  <a:pt x="423" y="136"/>
                </a:cubicBezTo>
                <a:cubicBezTo>
                  <a:pt x="419" y="136"/>
                  <a:pt x="416" y="134"/>
                  <a:pt x="413" y="130"/>
                </a:cubicBezTo>
                <a:cubicBezTo>
                  <a:pt x="393" y="99"/>
                  <a:pt x="393" y="99"/>
                  <a:pt x="393" y="99"/>
                </a:cubicBezTo>
                <a:cubicBezTo>
                  <a:pt x="393" y="151"/>
                  <a:pt x="393" y="151"/>
                  <a:pt x="393" y="151"/>
                </a:cubicBezTo>
                <a:cubicBezTo>
                  <a:pt x="393" y="159"/>
                  <a:pt x="388" y="163"/>
                  <a:pt x="382" y="163"/>
                </a:cubicBezTo>
                <a:cubicBezTo>
                  <a:pt x="375" y="163"/>
                  <a:pt x="370" y="159"/>
                  <a:pt x="370" y="151"/>
                </a:cubicBezTo>
                <a:cubicBezTo>
                  <a:pt x="370" y="66"/>
                  <a:pt x="370" y="66"/>
                  <a:pt x="370" y="66"/>
                </a:cubicBezTo>
                <a:cubicBezTo>
                  <a:pt x="370" y="59"/>
                  <a:pt x="377" y="55"/>
                  <a:pt x="383" y="55"/>
                </a:cubicBezTo>
                <a:cubicBezTo>
                  <a:pt x="389" y="55"/>
                  <a:pt x="393" y="57"/>
                  <a:pt x="396" y="62"/>
                </a:cubicBezTo>
                <a:cubicBezTo>
                  <a:pt x="424" y="107"/>
                  <a:pt x="424" y="107"/>
                  <a:pt x="424" y="107"/>
                </a:cubicBezTo>
                <a:cubicBezTo>
                  <a:pt x="451" y="62"/>
                  <a:pt x="451" y="62"/>
                  <a:pt x="451" y="62"/>
                </a:cubicBezTo>
                <a:cubicBezTo>
                  <a:pt x="454" y="57"/>
                  <a:pt x="458" y="55"/>
                  <a:pt x="464" y="55"/>
                </a:cubicBezTo>
                <a:cubicBezTo>
                  <a:pt x="470" y="55"/>
                  <a:pt x="477" y="59"/>
                  <a:pt x="477" y="66"/>
                </a:cubicBezTo>
                <a:lnTo>
                  <a:pt x="477" y="151"/>
                </a:lnTo>
                <a:close/>
                <a:moveTo>
                  <a:pt x="572" y="56"/>
                </a:moveTo>
                <a:cubicBezTo>
                  <a:pt x="584" y="56"/>
                  <a:pt x="594" y="59"/>
                  <a:pt x="600" y="65"/>
                </a:cubicBezTo>
                <a:cubicBezTo>
                  <a:pt x="605" y="70"/>
                  <a:pt x="607" y="76"/>
                  <a:pt x="607" y="83"/>
                </a:cubicBezTo>
                <a:cubicBezTo>
                  <a:pt x="607" y="96"/>
                  <a:pt x="601" y="102"/>
                  <a:pt x="593" y="107"/>
                </a:cubicBezTo>
                <a:cubicBezTo>
                  <a:pt x="605" y="111"/>
                  <a:pt x="613" y="118"/>
                  <a:pt x="613" y="133"/>
                </a:cubicBezTo>
                <a:cubicBezTo>
                  <a:pt x="613" y="153"/>
                  <a:pt x="597" y="162"/>
                  <a:pt x="573" y="162"/>
                </a:cubicBezTo>
                <a:cubicBezTo>
                  <a:pt x="534" y="162"/>
                  <a:pt x="534" y="162"/>
                  <a:pt x="534" y="162"/>
                </a:cubicBezTo>
                <a:cubicBezTo>
                  <a:pt x="527" y="162"/>
                  <a:pt x="522" y="158"/>
                  <a:pt x="522" y="150"/>
                </a:cubicBezTo>
                <a:cubicBezTo>
                  <a:pt x="522" y="68"/>
                  <a:pt x="522" y="68"/>
                  <a:pt x="522" y="68"/>
                </a:cubicBezTo>
                <a:cubicBezTo>
                  <a:pt x="522" y="60"/>
                  <a:pt x="527" y="56"/>
                  <a:pt x="534" y="56"/>
                </a:cubicBezTo>
                <a:lnTo>
                  <a:pt x="572" y="56"/>
                </a:lnTo>
                <a:close/>
                <a:moveTo>
                  <a:pt x="108" y="68"/>
                </a:moveTo>
                <a:cubicBezTo>
                  <a:pt x="108" y="60"/>
                  <a:pt x="113" y="56"/>
                  <a:pt x="120" y="56"/>
                </a:cubicBezTo>
                <a:cubicBezTo>
                  <a:pt x="157" y="56"/>
                  <a:pt x="157" y="56"/>
                  <a:pt x="157" y="56"/>
                </a:cubicBezTo>
                <a:cubicBezTo>
                  <a:pt x="171" y="56"/>
                  <a:pt x="181" y="60"/>
                  <a:pt x="188" y="67"/>
                </a:cubicBezTo>
                <a:cubicBezTo>
                  <a:pt x="194" y="73"/>
                  <a:pt x="197" y="81"/>
                  <a:pt x="197" y="91"/>
                </a:cubicBezTo>
                <a:cubicBezTo>
                  <a:pt x="197" y="91"/>
                  <a:pt x="197" y="91"/>
                  <a:pt x="197" y="91"/>
                </a:cubicBezTo>
                <a:cubicBezTo>
                  <a:pt x="197" y="108"/>
                  <a:pt x="189" y="118"/>
                  <a:pt x="176" y="124"/>
                </a:cubicBezTo>
                <a:cubicBezTo>
                  <a:pt x="192" y="143"/>
                  <a:pt x="192" y="143"/>
                  <a:pt x="192" y="143"/>
                </a:cubicBezTo>
                <a:cubicBezTo>
                  <a:pt x="194" y="146"/>
                  <a:pt x="196" y="148"/>
                  <a:pt x="196" y="152"/>
                </a:cubicBezTo>
                <a:cubicBezTo>
                  <a:pt x="196" y="158"/>
                  <a:pt x="190" y="163"/>
                  <a:pt x="184" y="163"/>
                </a:cubicBezTo>
                <a:cubicBezTo>
                  <a:pt x="179" y="163"/>
                  <a:pt x="176" y="161"/>
                  <a:pt x="173" y="157"/>
                </a:cubicBezTo>
                <a:cubicBezTo>
                  <a:pt x="150" y="128"/>
                  <a:pt x="150" y="128"/>
                  <a:pt x="150" y="128"/>
                </a:cubicBezTo>
                <a:cubicBezTo>
                  <a:pt x="132" y="128"/>
                  <a:pt x="132" y="128"/>
                  <a:pt x="132" y="128"/>
                </a:cubicBezTo>
                <a:cubicBezTo>
                  <a:pt x="132" y="151"/>
                  <a:pt x="132" y="151"/>
                  <a:pt x="132" y="151"/>
                </a:cubicBezTo>
                <a:cubicBezTo>
                  <a:pt x="132" y="159"/>
                  <a:pt x="127" y="163"/>
                  <a:pt x="120" y="163"/>
                </a:cubicBezTo>
                <a:cubicBezTo>
                  <a:pt x="113" y="163"/>
                  <a:pt x="108" y="159"/>
                  <a:pt x="108" y="151"/>
                </a:cubicBezTo>
                <a:lnTo>
                  <a:pt x="108" y="68"/>
                </a:lnTo>
                <a:close/>
                <a:moveTo>
                  <a:pt x="811" y="162"/>
                </a:moveTo>
                <a:cubicBezTo>
                  <a:pt x="804" y="162"/>
                  <a:pt x="799" y="158"/>
                  <a:pt x="799" y="150"/>
                </a:cubicBezTo>
                <a:cubicBezTo>
                  <a:pt x="799" y="67"/>
                  <a:pt x="799" y="67"/>
                  <a:pt x="799" y="67"/>
                </a:cubicBezTo>
                <a:cubicBezTo>
                  <a:pt x="799" y="59"/>
                  <a:pt x="804" y="55"/>
                  <a:pt x="811" y="55"/>
                </a:cubicBezTo>
                <a:cubicBezTo>
                  <a:pt x="818" y="55"/>
                  <a:pt x="823" y="59"/>
                  <a:pt x="823" y="67"/>
                </a:cubicBezTo>
                <a:cubicBezTo>
                  <a:pt x="823" y="141"/>
                  <a:pt x="823" y="141"/>
                  <a:pt x="823" y="141"/>
                </a:cubicBezTo>
                <a:cubicBezTo>
                  <a:pt x="866" y="141"/>
                  <a:pt x="866" y="141"/>
                  <a:pt x="866" y="141"/>
                </a:cubicBezTo>
                <a:cubicBezTo>
                  <a:pt x="872" y="141"/>
                  <a:pt x="877" y="145"/>
                  <a:pt x="877" y="152"/>
                </a:cubicBezTo>
                <a:cubicBezTo>
                  <a:pt x="877" y="158"/>
                  <a:pt x="872" y="162"/>
                  <a:pt x="866" y="162"/>
                </a:cubicBezTo>
                <a:lnTo>
                  <a:pt x="811" y="162"/>
                </a:lnTo>
                <a:close/>
                <a:moveTo>
                  <a:pt x="919" y="162"/>
                </a:moveTo>
                <a:cubicBezTo>
                  <a:pt x="913" y="162"/>
                  <a:pt x="908" y="158"/>
                  <a:pt x="908" y="150"/>
                </a:cubicBezTo>
                <a:cubicBezTo>
                  <a:pt x="908" y="67"/>
                  <a:pt x="908" y="67"/>
                  <a:pt x="908" y="67"/>
                </a:cubicBezTo>
                <a:cubicBezTo>
                  <a:pt x="908" y="59"/>
                  <a:pt x="913" y="55"/>
                  <a:pt x="919" y="55"/>
                </a:cubicBezTo>
                <a:cubicBezTo>
                  <a:pt x="926" y="55"/>
                  <a:pt x="931" y="59"/>
                  <a:pt x="931" y="67"/>
                </a:cubicBezTo>
                <a:cubicBezTo>
                  <a:pt x="931" y="141"/>
                  <a:pt x="931" y="141"/>
                  <a:pt x="931" y="141"/>
                </a:cubicBezTo>
                <a:cubicBezTo>
                  <a:pt x="975" y="141"/>
                  <a:pt x="975" y="141"/>
                  <a:pt x="975" y="141"/>
                </a:cubicBezTo>
                <a:cubicBezTo>
                  <a:pt x="981" y="141"/>
                  <a:pt x="985" y="145"/>
                  <a:pt x="985" y="152"/>
                </a:cubicBezTo>
                <a:cubicBezTo>
                  <a:pt x="985" y="158"/>
                  <a:pt x="981" y="162"/>
                  <a:pt x="975" y="162"/>
                </a:cubicBezTo>
                <a:lnTo>
                  <a:pt x="919" y="162"/>
                </a:lnTo>
                <a:close/>
              </a:path>
            </a:pathLst>
          </a:custGeom>
          <a:solidFill>
            <a:schemeClr val="bg1"/>
          </a:solidFill>
          <a:ln>
            <a:noFill/>
          </a:ln>
        </p:spPr>
        <p:txBody>
          <a:bodyPr vert="horz" wrap="square" lIns="68589" tIns="34294" rIns="68589" bIns="34294" numCol="1" anchor="t" anchorCtr="0" compatLnSpc="1">
            <a:prstTxWarp prst="textNoShape">
              <a:avLst/>
            </a:prstTxWarp>
          </a:bodyPr>
          <a:lstStyle/>
          <a:p>
            <a:endParaRPr lang="en-GB" dirty="0"/>
          </a:p>
        </p:txBody>
      </p:sp>
      <p:sp>
        <p:nvSpPr>
          <p:cNvPr id="10" name="Footer Placeholder 4">
            <a:extLst>
              <a:ext uri="{FF2B5EF4-FFF2-40B4-BE49-F238E27FC236}">
                <a16:creationId xmlns:a16="http://schemas.microsoft.com/office/drawing/2014/main" id="{8EE38BD6-B0DE-4974-8C0E-549D4DF8AD81}"/>
              </a:ext>
            </a:extLst>
          </p:cNvPr>
          <p:cNvSpPr>
            <a:spLocks noGrp="1"/>
          </p:cNvSpPr>
          <p:nvPr>
            <p:ph type="ftr" sz="quarter" idx="3"/>
          </p:nvPr>
        </p:nvSpPr>
        <p:spPr>
          <a:xfrm>
            <a:off x="2427604" y="6280502"/>
            <a:ext cx="8144936" cy="155620"/>
          </a:xfrm>
          <a:prstGeom prst="rect">
            <a:avLst/>
          </a:prstGeom>
        </p:spPr>
        <p:txBody>
          <a:bodyPr vert="horz" wrap="square" lIns="0" tIns="0" rIns="0" bIns="0" numCol="1" anchor="ctr" anchorCtr="0" compatLnSpc="1">
            <a:prstTxWarp prst="textNoShape">
              <a:avLst/>
            </a:prstTxWarp>
          </a:bodyPr>
          <a:lstStyle>
            <a:lvl1pPr>
              <a:defRPr lang="en-GB" sz="600" baseline="0">
                <a:solidFill>
                  <a:schemeClr val="bg1"/>
                </a:solidFill>
              </a:defRPr>
            </a:lvl1pPr>
          </a:lstStyle>
          <a:p>
            <a:pPr algn="r"/>
            <a:endParaRPr lang="en-GB" dirty="0"/>
          </a:p>
        </p:txBody>
      </p:sp>
      <p:sp>
        <p:nvSpPr>
          <p:cNvPr id="15" name="Date_DateCustomA">
            <a:extLst>
              <a:ext uri="{FF2B5EF4-FFF2-40B4-BE49-F238E27FC236}">
                <a16:creationId xmlns:a16="http://schemas.microsoft.com/office/drawing/2014/main" id="{4F117C74-452F-4005-AE59-9EDC236F06C4}"/>
              </a:ext>
            </a:extLst>
          </p:cNvPr>
          <p:cNvSpPr>
            <a:spLocks noGrp="1"/>
          </p:cNvSpPr>
          <p:nvPr>
            <p:ph type="dt" sz="half" idx="2"/>
          </p:nvPr>
        </p:nvSpPr>
        <p:spPr>
          <a:xfrm>
            <a:off x="10683680" y="6141511"/>
            <a:ext cx="704941" cy="122327"/>
          </a:xfrm>
          <a:prstGeom prst="rect">
            <a:avLst/>
          </a:prstGeom>
        </p:spPr>
        <p:txBody>
          <a:bodyPr vert="horz" wrap="square" lIns="0" tIns="0" rIns="0" bIns="0" numCol="1" anchor="ctr" anchorCtr="0" compatLnSpc="1">
            <a:prstTxWarp prst="textNoShape">
              <a:avLst/>
            </a:prstTxWarp>
          </a:bodyPr>
          <a:lstStyle>
            <a:lvl1pPr>
              <a:defRPr lang="en-GB" sz="600" smtClean="0">
                <a:solidFill>
                  <a:schemeClr val="bg1"/>
                </a:solidFill>
              </a:defRPr>
            </a:lvl1pPr>
          </a:lstStyle>
          <a:p>
            <a:pPr algn="r"/>
            <a:fld id="{39E358D6-2C07-4588-BB20-50FD0000CCEB}" type="datetime1">
              <a:rPr lang="en-GB" smtClean="0"/>
              <a:t>22/12/2023</a:t>
            </a:fld>
            <a:endParaRPr lang="en-GB" dirty="0"/>
          </a:p>
        </p:txBody>
      </p:sp>
    </p:spTree>
    <p:extLst>
      <p:ext uri="{BB962C8B-B14F-4D97-AF65-F5344CB8AC3E}">
        <p14:creationId xmlns:p14="http://schemas.microsoft.com/office/powerpoint/2010/main" val="41697174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9E9DED-B90E-4BFA-BF4F-459D3557BEF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sv-SE"/>
          </a:p>
        </p:txBody>
      </p:sp>
      <p:sp>
        <p:nvSpPr>
          <p:cNvPr id="3" name="Subtitle 2">
            <a:extLst>
              <a:ext uri="{FF2B5EF4-FFF2-40B4-BE49-F238E27FC236}">
                <a16:creationId xmlns:a16="http://schemas.microsoft.com/office/drawing/2014/main" id="{435A4DED-291B-46C2-9830-76F2A0D7C1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a:p>
        </p:txBody>
      </p:sp>
      <p:sp>
        <p:nvSpPr>
          <p:cNvPr id="4" name="Date Placeholder 3">
            <a:extLst>
              <a:ext uri="{FF2B5EF4-FFF2-40B4-BE49-F238E27FC236}">
                <a16:creationId xmlns:a16="http://schemas.microsoft.com/office/drawing/2014/main" id="{C391DECB-FD62-4F0D-8EA3-03AA4DB2A11D}"/>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5" name="Footer Placeholder 4">
            <a:extLst>
              <a:ext uri="{FF2B5EF4-FFF2-40B4-BE49-F238E27FC236}">
                <a16:creationId xmlns:a16="http://schemas.microsoft.com/office/drawing/2014/main" id="{A1E0BA72-5B9F-4CA0-A9F0-321586C6F1A4}"/>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13F040B0-C551-4642-9975-A72D277A0295}"/>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33787613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B29508-0B00-4CA9-B3E6-8F6005EE2BB8}"/>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7EA50112-975E-4C75-B16D-5F2161F820D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181B71E7-E66F-4972-91B9-7CCDB43ECC4B}"/>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5" name="Footer Placeholder 4">
            <a:extLst>
              <a:ext uri="{FF2B5EF4-FFF2-40B4-BE49-F238E27FC236}">
                <a16:creationId xmlns:a16="http://schemas.microsoft.com/office/drawing/2014/main" id="{0E03B808-777F-474C-9A45-42D33F39D5C3}"/>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2642CF8D-FCD9-40F2-895D-C2CECDFA303F}"/>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36148178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096AEC-E586-41A2-98A2-17102ACDFF7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sv-SE"/>
          </a:p>
        </p:txBody>
      </p:sp>
      <p:sp>
        <p:nvSpPr>
          <p:cNvPr id="3" name="Text Placeholder 2">
            <a:extLst>
              <a:ext uri="{FF2B5EF4-FFF2-40B4-BE49-F238E27FC236}">
                <a16:creationId xmlns:a16="http://schemas.microsoft.com/office/drawing/2014/main" id="{1381814A-0F8F-4874-A442-8D7C5E9501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C547136-C208-47DB-B772-172A9C2663AF}"/>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5" name="Footer Placeholder 4">
            <a:extLst>
              <a:ext uri="{FF2B5EF4-FFF2-40B4-BE49-F238E27FC236}">
                <a16:creationId xmlns:a16="http://schemas.microsoft.com/office/drawing/2014/main" id="{2F7FBC45-C893-4A08-A3F7-9B3AC7939EC3}"/>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B8E67FA-2D16-4861-8EB8-57BDD893B945}"/>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168023451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DD0A0-4885-4A20-8DE5-CFBE0E219CAC}"/>
              </a:ext>
            </a:extLst>
          </p:cNvPr>
          <p:cNvSpPr>
            <a:spLocks noGrp="1"/>
          </p:cNvSpPr>
          <p:nvPr>
            <p:ph type="title"/>
          </p:nvPr>
        </p:nvSpPr>
        <p:spPr/>
        <p:txBody>
          <a:bodyPr/>
          <a:lstStyle/>
          <a:p>
            <a:r>
              <a:rPr lang="en-US"/>
              <a:t>Click to edit Master title style</a:t>
            </a:r>
            <a:endParaRPr lang="sv-SE"/>
          </a:p>
        </p:txBody>
      </p:sp>
      <p:sp>
        <p:nvSpPr>
          <p:cNvPr id="3" name="Content Placeholder 2">
            <a:extLst>
              <a:ext uri="{FF2B5EF4-FFF2-40B4-BE49-F238E27FC236}">
                <a16:creationId xmlns:a16="http://schemas.microsoft.com/office/drawing/2014/main" id="{C8D1DF7C-DAAB-40BF-B781-CEB542F38FA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Content Placeholder 3">
            <a:extLst>
              <a:ext uri="{FF2B5EF4-FFF2-40B4-BE49-F238E27FC236}">
                <a16:creationId xmlns:a16="http://schemas.microsoft.com/office/drawing/2014/main" id="{5A5795FB-74B7-46B2-8811-8A730FDB97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Date Placeholder 4">
            <a:extLst>
              <a:ext uri="{FF2B5EF4-FFF2-40B4-BE49-F238E27FC236}">
                <a16:creationId xmlns:a16="http://schemas.microsoft.com/office/drawing/2014/main" id="{3989A920-626C-4F78-A8CC-E11D13D21198}"/>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6" name="Footer Placeholder 5">
            <a:extLst>
              <a:ext uri="{FF2B5EF4-FFF2-40B4-BE49-F238E27FC236}">
                <a16:creationId xmlns:a16="http://schemas.microsoft.com/office/drawing/2014/main" id="{9CD1AF6C-3D09-4A40-9584-42ABC803F2D7}"/>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64BB9A0A-C53C-4ED5-A464-3D2632276287}"/>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24756052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BBAF7-2578-418B-880E-C857983C5841}"/>
              </a:ext>
            </a:extLst>
          </p:cNvPr>
          <p:cNvSpPr>
            <a:spLocks noGrp="1"/>
          </p:cNvSpPr>
          <p:nvPr>
            <p:ph type="title"/>
          </p:nvPr>
        </p:nvSpPr>
        <p:spPr>
          <a:xfrm>
            <a:off x="839788" y="365125"/>
            <a:ext cx="10515600" cy="1325563"/>
          </a:xfrm>
        </p:spPr>
        <p:txBody>
          <a:bodyPr/>
          <a:lstStyle/>
          <a:p>
            <a:r>
              <a:rPr lang="en-US"/>
              <a:t>Click to edit Master title style</a:t>
            </a:r>
            <a:endParaRPr lang="sv-SE"/>
          </a:p>
        </p:txBody>
      </p:sp>
      <p:sp>
        <p:nvSpPr>
          <p:cNvPr id="3" name="Text Placeholder 2">
            <a:extLst>
              <a:ext uri="{FF2B5EF4-FFF2-40B4-BE49-F238E27FC236}">
                <a16:creationId xmlns:a16="http://schemas.microsoft.com/office/drawing/2014/main" id="{68B4F611-FE1B-4A19-87B7-93CDB93F44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FA59CA4-F5CE-4011-8822-DA582D0746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5" name="Text Placeholder 4">
            <a:extLst>
              <a:ext uri="{FF2B5EF4-FFF2-40B4-BE49-F238E27FC236}">
                <a16:creationId xmlns:a16="http://schemas.microsoft.com/office/drawing/2014/main" id="{8EDED1E0-A07A-48DB-BE3E-D6931B544B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408FCA-21B7-4BEA-8217-03FBD0EF6D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7" name="Date Placeholder 6">
            <a:extLst>
              <a:ext uri="{FF2B5EF4-FFF2-40B4-BE49-F238E27FC236}">
                <a16:creationId xmlns:a16="http://schemas.microsoft.com/office/drawing/2014/main" id="{4AD16E6F-BEE9-4CA6-9982-78F53BE0C7FD}"/>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8" name="Footer Placeholder 7">
            <a:extLst>
              <a:ext uri="{FF2B5EF4-FFF2-40B4-BE49-F238E27FC236}">
                <a16:creationId xmlns:a16="http://schemas.microsoft.com/office/drawing/2014/main" id="{537EC456-AE28-4A0C-A4E4-7A95E48B8589}"/>
              </a:ext>
            </a:extLst>
          </p:cNvPr>
          <p:cNvSpPr>
            <a:spLocks noGrp="1"/>
          </p:cNvSpPr>
          <p:nvPr>
            <p:ph type="ftr" sz="quarter" idx="11"/>
          </p:nvPr>
        </p:nvSpPr>
        <p:spPr/>
        <p:txBody>
          <a:bodyPr/>
          <a:lstStyle/>
          <a:p>
            <a:endParaRPr lang="sv-SE"/>
          </a:p>
        </p:txBody>
      </p:sp>
      <p:sp>
        <p:nvSpPr>
          <p:cNvPr id="9" name="Slide Number Placeholder 8">
            <a:extLst>
              <a:ext uri="{FF2B5EF4-FFF2-40B4-BE49-F238E27FC236}">
                <a16:creationId xmlns:a16="http://schemas.microsoft.com/office/drawing/2014/main" id="{7B5284A6-D51F-4745-B87F-C7199E6BEC58}"/>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41317981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nummer 3"/>
          <p:cNvSpPr>
            <a:spLocks noGrp="1"/>
          </p:cNvSpPr>
          <p:nvPr>
            <p:ph type="sldNum" sz="quarter" idx="10"/>
          </p:nvPr>
        </p:nvSpPr>
        <p:spPr/>
        <p:txBody>
          <a:bodyPr/>
          <a:lstStyle>
            <a:lvl1pPr>
              <a:defRPr/>
            </a:lvl1pPr>
          </a:lstStyle>
          <a:p>
            <a:fld id="{4B3A2267-095B-44AF-A974-17FB0DADD502}" type="slidenum">
              <a:rPr lang="en-US" altLang="sv-SE"/>
              <a:pPr/>
              <a:t>‹#›</a:t>
            </a:fld>
            <a:endParaRPr lang="en-US" altLang="sv-SE"/>
          </a:p>
        </p:txBody>
      </p:sp>
    </p:spTree>
    <p:extLst>
      <p:ext uri="{BB962C8B-B14F-4D97-AF65-F5344CB8AC3E}">
        <p14:creationId xmlns:p14="http://schemas.microsoft.com/office/powerpoint/2010/main" val="1726466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DB45DB-7D8A-4622-A88E-72906412E319}"/>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158A4F19-3F45-4B89-A9A1-E226687A06DA}"/>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4" name="Footer Placeholder 3">
            <a:extLst>
              <a:ext uri="{FF2B5EF4-FFF2-40B4-BE49-F238E27FC236}">
                <a16:creationId xmlns:a16="http://schemas.microsoft.com/office/drawing/2014/main" id="{D38B5BB1-E2EF-4460-A439-53664EAADAB1}"/>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BA51BCDB-4F8A-4E12-8F0D-3AF2F051D962}"/>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21125690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42EF153-4DD3-4149-B232-BC1FB66299E3}"/>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3" name="Footer Placeholder 2">
            <a:extLst>
              <a:ext uri="{FF2B5EF4-FFF2-40B4-BE49-F238E27FC236}">
                <a16:creationId xmlns:a16="http://schemas.microsoft.com/office/drawing/2014/main" id="{E4396F05-D345-4EE9-B014-0D8BB1E01BB7}"/>
              </a:ext>
            </a:extLst>
          </p:cNvPr>
          <p:cNvSpPr>
            <a:spLocks noGrp="1"/>
          </p:cNvSpPr>
          <p:nvPr>
            <p:ph type="ftr" sz="quarter" idx="11"/>
          </p:nvPr>
        </p:nvSpPr>
        <p:spPr/>
        <p:txBody>
          <a:bodyPr/>
          <a:lstStyle/>
          <a:p>
            <a:endParaRPr lang="sv-SE"/>
          </a:p>
        </p:txBody>
      </p:sp>
      <p:sp>
        <p:nvSpPr>
          <p:cNvPr id="4" name="Slide Number Placeholder 3">
            <a:extLst>
              <a:ext uri="{FF2B5EF4-FFF2-40B4-BE49-F238E27FC236}">
                <a16:creationId xmlns:a16="http://schemas.microsoft.com/office/drawing/2014/main" id="{C1D2E8AF-21DA-447C-9348-5FB1FD46F63D}"/>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29128466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70566C-6E2E-4E6E-A578-88CECABD77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Content Placeholder 2">
            <a:extLst>
              <a:ext uri="{FF2B5EF4-FFF2-40B4-BE49-F238E27FC236}">
                <a16:creationId xmlns:a16="http://schemas.microsoft.com/office/drawing/2014/main" id="{3ABD75D9-E822-4440-99F7-8C5CDB46893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Text Placeholder 3">
            <a:extLst>
              <a:ext uri="{FF2B5EF4-FFF2-40B4-BE49-F238E27FC236}">
                <a16:creationId xmlns:a16="http://schemas.microsoft.com/office/drawing/2014/main" id="{A58B8872-3692-46C0-9F0E-F884C926B9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158365-5A1B-4161-80A9-2445ACCCB9B0}"/>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6" name="Footer Placeholder 5">
            <a:extLst>
              <a:ext uri="{FF2B5EF4-FFF2-40B4-BE49-F238E27FC236}">
                <a16:creationId xmlns:a16="http://schemas.microsoft.com/office/drawing/2014/main" id="{320B928F-320B-4A28-99EA-CC97813274E0}"/>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37DD6C3A-9736-41D7-A41E-E18114BB776B}"/>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16356451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FDD15-2C9B-45A6-8B0D-1AB1F8111F1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sv-SE"/>
          </a:p>
        </p:txBody>
      </p:sp>
      <p:sp>
        <p:nvSpPr>
          <p:cNvPr id="3" name="Picture Placeholder 2">
            <a:extLst>
              <a:ext uri="{FF2B5EF4-FFF2-40B4-BE49-F238E27FC236}">
                <a16:creationId xmlns:a16="http://schemas.microsoft.com/office/drawing/2014/main" id="{410C5828-FC59-4015-8B0A-98B0199561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a:extLst>
              <a:ext uri="{FF2B5EF4-FFF2-40B4-BE49-F238E27FC236}">
                <a16:creationId xmlns:a16="http://schemas.microsoft.com/office/drawing/2014/main" id="{65E267EB-E269-4FF4-BE8E-A2CFD4FB56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FDC548-1034-4C2E-B459-287CE781B839}"/>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6" name="Footer Placeholder 5">
            <a:extLst>
              <a:ext uri="{FF2B5EF4-FFF2-40B4-BE49-F238E27FC236}">
                <a16:creationId xmlns:a16="http://schemas.microsoft.com/office/drawing/2014/main" id="{863E0031-4B21-4ABB-B2DD-BE185D1671C7}"/>
              </a:ext>
            </a:extLst>
          </p:cNvPr>
          <p:cNvSpPr>
            <a:spLocks noGrp="1"/>
          </p:cNvSpPr>
          <p:nvPr>
            <p:ph type="ftr" sz="quarter" idx="11"/>
          </p:nvPr>
        </p:nvSpPr>
        <p:spPr/>
        <p:txBody>
          <a:bodyPr/>
          <a:lstStyle/>
          <a:p>
            <a:endParaRPr lang="sv-SE"/>
          </a:p>
        </p:txBody>
      </p:sp>
      <p:sp>
        <p:nvSpPr>
          <p:cNvPr id="7" name="Slide Number Placeholder 6">
            <a:extLst>
              <a:ext uri="{FF2B5EF4-FFF2-40B4-BE49-F238E27FC236}">
                <a16:creationId xmlns:a16="http://schemas.microsoft.com/office/drawing/2014/main" id="{8816CAEB-48AE-4651-BF46-20D3D9A2D1B0}"/>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15844177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422F50-5103-4EEE-957D-D1B0ECD4353A}"/>
              </a:ext>
            </a:extLst>
          </p:cNvPr>
          <p:cNvSpPr>
            <a:spLocks noGrp="1"/>
          </p:cNvSpPr>
          <p:nvPr>
            <p:ph type="title"/>
          </p:nvPr>
        </p:nvSpPr>
        <p:spPr/>
        <p:txBody>
          <a:bodyPr/>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FD2067A4-A1B0-42F0-868D-EE4093B419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44D4F1F4-E731-4D08-86AD-B90A38571C9C}"/>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5" name="Footer Placeholder 4">
            <a:extLst>
              <a:ext uri="{FF2B5EF4-FFF2-40B4-BE49-F238E27FC236}">
                <a16:creationId xmlns:a16="http://schemas.microsoft.com/office/drawing/2014/main" id="{5A263954-1650-4C6E-9539-CE3A9061FBA5}"/>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9EDC01DC-59F2-40A8-A28F-D05A166C907C}"/>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131067134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4D50B95-414F-432C-8B28-79928E59E8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sv-SE"/>
          </a:p>
        </p:txBody>
      </p:sp>
      <p:sp>
        <p:nvSpPr>
          <p:cNvPr id="3" name="Vertical Text Placeholder 2">
            <a:extLst>
              <a:ext uri="{FF2B5EF4-FFF2-40B4-BE49-F238E27FC236}">
                <a16:creationId xmlns:a16="http://schemas.microsoft.com/office/drawing/2014/main" id="{36C1A009-BC27-4D3C-A6C5-25710B017B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A6E005A3-5A66-4E9E-A1F8-FE1303CFBE1E}"/>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5" name="Footer Placeholder 4">
            <a:extLst>
              <a:ext uri="{FF2B5EF4-FFF2-40B4-BE49-F238E27FC236}">
                <a16:creationId xmlns:a16="http://schemas.microsoft.com/office/drawing/2014/main" id="{7D4D54F2-7E9B-41C0-BAC4-77FB8ED79380}"/>
              </a:ext>
            </a:extLst>
          </p:cNvPr>
          <p:cNvSpPr>
            <a:spLocks noGrp="1"/>
          </p:cNvSpPr>
          <p:nvPr>
            <p:ph type="ftr" sz="quarter" idx="11"/>
          </p:nvPr>
        </p:nvSpPr>
        <p:spPr/>
        <p:txBody>
          <a:bodyPr/>
          <a:lstStyle/>
          <a:p>
            <a:endParaRPr lang="sv-SE"/>
          </a:p>
        </p:txBody>
      </p:sp>
      <p:sp>
        <p:nvSpPr>
          <p:cNvPr id="6" name="Slide Number Placeholder 5">
            <a:extLst>
              <a:ext uri="{FF2B5EF4-FFF2-40B4-BE49-F238E27FC236}">
                <a16:creationId xmlns:a16="http://schemas.microsoft.com/office/drawing/2014/main" id="{50F5AEE5-9510-426D-A9F3-E400F9B98FF5}"/>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34028473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B778F-6E0A-4D5E-926F-5879A901936A}"/>
              </a:ext>
            </a:extLst>
          </p:cNvPr>
          <p:cNvSpPr>
            <a:spLocks noGrp="1"/>
          </p:cNvSpPr>
          <p:nvPr>
            <p:ph type="title"/>
          </p:nvPr>
        </p:nvSpPr>
        <p:spPr/>
        <p:txBody>
          <a:bodyPr/>
          <a:lstStyle/>
          <a:p>
            <a:r>
              <a:rPr lang="en-US"/>
              <a:t>Click to edit Master title style</a:t>
            </a:r>
            <a:endParaRPr lang="sv-SE"/>
          </a:p>
        </p:txBody>
      </p:sp>
      <p:sp>
        <p:nvSpPr>
          <p:cNvPr id="3" name="Date Placeholder 2">
            <a:extLst>
              <a:ext uri="{FF2B5EF4-FFF2-40B4-BE49-F238E27FC236}">
                <a16:creationId xmlns:a16="http://schemas.microsoft.com/office/drawing/2014/main" id="{4E1ABE6C-1EF1-4635-88B0-B5571DC54AD2}"/>
              </a:ext>
            </a:extLst>
          </p:cNvPr>
          <p:cNvSpPr>
            <a:spLocks noGrp="1"/>
          </p:cNvSpPr>
          <p:nvPr>
            <p:ph type="dt" sz="half" idx="10"/>
          </p:nvPr>
        </p:nvSpPr>
        <p:spPr/>
        <p:txBody>
          <a:bodyPr/>
          <a:lstStyle/>
          <a:p>
            <a:fld id="{4BBE997E-A761-4AFF-A3DC-BAF7D1C13C63}" type="datetimeFigureOut">
              <a:rPr lang="sv-SE" smtClean="0"/>
              <a:t>2023-12-22</a:t>
            </a:fld>
            <a:endParaRPr lang="sv-SE"/>
          </a:p>
        </p:txBody>
      </p:sp>
      <p:sp>
        <p:nvSpPr>
          <p:cNvPr id="4" name="Footer Placeholder 3">
            <a:extLst>
              <a:ext uri="{FF2B5EF4-FFF2-40B4-BE49-F238E27FC236}">
                <a16:creationId xmlns:a16="http://schemas.microsoft.com/office/drawing/2014/main" id="{382C4CF7-3723-4219-B560-7B0E359F153E}"/>
              </a:ext>
            </a:extLst>
          </p:cNvPr>
          <p:cNvSpPr>
            <a:spLocks noGrp="1"/>
          </p:cNvSpPr>
          <p:nvPr>
            <p:ph type="ftr" sz="quarter" idx="11"/>
          </p:nvPr>
        </p:nvSpPr>
        <p:spPr/>
        <p:txBody>
          <a:bodyPr/>
          <a:lstStyle/>
          <a:p>
            <a:endParaRPr lang="sv-SE"/>
          </a:p>
        </p:txBody>
      </p:sp>
      <p:sp>
        <p:nvSpPr>
          <p:cNvPr id="5" name="Slide Number Placeholder 4">
            <a:extLst>
              <a:ext uri="{FF2B5EF4-FFF2-40B4-BE49-F238E27FC236}">
                <a16:creationId xmlns:a16="http://schemas.microsoft.com/office/drawing/2014/main" id="{5467D532-2561-43B7-82BB-5C2B00CC0CC8}"/>
              </a:ext>
            </a:extLst>
          </p:cNvPr>
          <p:cNvSpPr>
            <a:spLocks noGrp="1"/>
          </p:cNvSpPr>
          <p:nvPr>
            <p:ph type="sldNum" sz="quarter" idx="12"/>
          </p:nvPr>
        </p:nvSpPr>
        <p:spPr/>
        <p:txBody>
          <a:bodyPr/>
          <a:lstStyle/>
          <a:p>
            <a:fld id="{D2B75878-6060-44CC-B63B-A2332457C443}" type="slidenum">
              <a:rPr lang="sv-SE" smtClean="0"/>
              <a:t>‹#›</a:t>
            </a:fld>
            <a:endParaRPr lang="sv-SE"/>
          </a:p>
        </p:txBody>
      </p:sp>
    </p:spTree>
    <p:extLst>
      <p:ext uri="{BB962C8B-B14F-4D97-AF65-F5344CB8AC3E}">
        <p14:creationId xmlns:p14="http://schemas.microsoft.com/office/powerpoint/2010/main" val="203703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Title Placeholder 1"/>
          <p:cNvSpPr>
            <a:spLocks noGrp="1"/>
          </p:cNvSpPr>
          <p:nvPr>
            <p:ph type="ctrTitle"/>
          </p:nvPr>
        </p:nvSpPr>
        <p:spPr>
          <a:xfrm>
            <a:off x="823385" y="452439"/>
            <a:ext cx="10551583" cy="528637"/>
          </a:xfrm>
        </p:spPr>
        <p:txBody>
          <a:bodyPr tIns="0"/>
          <a:lstStyle>
            <a:lvl1pPr>
              <a:defRPr sz="3200">
                <a:solidFill>
                  <a:schemeClr val="bg2"/>
                </a:solidFill>
              </a:defRPr>
            </a:lvl1pPr>
          </a:lstStyle>
          <a:p>
            <a:pPr lvl="0"/>
            <a:r>
              <a:rPr lang="da-DK" altLang="sv-SE" noProof="0"/>
              <a:t>Click to edit Master title style</a:t>
            </a:r>
          </a:p>
        </p:txBody>
      </p:sp>
      <p:pic>
        <p:nvPicPr>
          <p:cNvPr id="181251" name="Picture 12" descr="logo_powerpoint_01-0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6161617"/>
            <a:ext cx="2489200"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2" name="Rectangle 4"/>
          <p:cNvSpPr>
            <a:spLocks noGrp="1" noChangeArrowheads="1"/>
          </p:cNvSpPr>
          <p:nvPr>
            <p:ph type="subTitle" sz="quarter" idx="1"/>
          </p:nvPr>
        </p:nvSpPr>
        <p:spPr>
          <a:xfrm>
            <a:off x="823385" y="935038"/>
            <a:ext cx="10551583" cy="1752600"/>
          </a:xfrm>
        </p:spPr>
        <p:txBody>
          <a:bodyPr lIns="0"/>
          <a:lstStyle>
            <a:lvl1pPr>
              <a:lnSpc>
                <a:spcPct val="100000"/>
              </a:lnSpc>
              <a:defRPr sz="3200" b="1">
                <a:solidFill>
                  <a:schemeClr val="tx2"/>
                </a:solidFill>
              </a:defRPr>
            </a:lvl1pPr>
          </a:lstStyle>
          <a:p>
            <a:pPr lvl="0"/>
            <a:r>
              <a:rPr lang="da-DK" altLang="sv-SE" noProof="0"/>
              <a:t>Click to edit Master subtitle style</a:t>
            </a:r>
          </a:p>
        </p:txBody>
      </p:sp>
      <p:sp>
        <p:nvSpPr>
          <p:cNvPr id="181253" name="bmkFld4AddDate"/>
          <p:cNvSpPr txBox="1">
            <a:spLocks noChangeArrowheads="1"/>
          </p:cNvSpPr>
          <p:nvPr/>
        </p:nvSpPr>
        <p:spPr bwMode="auto">
          <a:xfrm>
            <a:off x="6093885" y="6127750"/>
            <a:ext cx="5259916"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ctr"/>
          <a:lstStyle/>
          <a:p>
            <a:pPr algn="r">
              <a:spcBef>
                <a:spcPct val="50000"/>
              </a:spcBef>
            </a:pPr>
            <a:endParaRPr lang="da-DK" altLang="sv-SE" sz="800"/>
          </a:p>
        </p:txBody>
      </p:sp>
      <p:sp>
        <p:nvSpPr>
          <p:cNvPr id="181254" name="bmkFld4AddPresentationTitle"/>
          <p:cNvSpPr txBox="1">
            <a:spLocks noChangeArrowheads="1"/>
          </p:cNvSpPr>
          <p:nvPr/>
        </p:nvSpPr>
        <p:spPr bwMode="auto">
          <a:xfrm>
            <a:off x="6093885" y="6280150"/>
            <a:ext cx="5259916"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ctr"/>
          <a:lstStyle/>
          <a:p>
            <a:pPr algn="r">
              <a:spcBef>
                <a:spcPct val="50000"/>
              </a:spcBef>
            </a:pPr>
            <a:endParaRPr lang="da-DK" altLang="sv-SE" sz="800"/>
          </a:p>
        </p:txBody>
      </p:sp>
    </p:spTree>
  </p:cSld>
  <p:clrMapOvr>
    <a:masterClrMapping/>
  </p:clrMapOvr>
  <p:hf hdr="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nummer 3"/>
          <p:cNvSpPr>
            <a:spLocks noGrp="1"/>
          </p:cNvSpPr>
          <p:nvPr>
            <p:ph type="sldNum" sz="quarter" idx="10"/>
          </p:nvPr>
        </p:nvSpPr>
        <p:spPr/>
        <p:txBody>
          <a:bodyPr/>
          <a:lstStyle>
            <a:lvl1pPr>
              <a:defRPr/>
            </a:lvl1pPr>
          </a:lstStyle>
          <a:p>
            <a:fld id="{0E9D4BC2-8D0B-4384-B053-07EAF5282B1F}" type="slidenum">
              <a:rPr lang="en-US" altLang="sv-SE"/>
              <a:pPr/>
              <a:t>‹#›</a:t>
            </a:fld>
            <a:endParaRPr lang="en-US" altLang="sv-SE"/>
          </a:p>
        </p:txBody>
      </p:sp>
    </p:spTree>
    <p:extLst>
      <p:ext uri="{BB962C8B-B14F-4D97-AF65-F5344CB8AC3E}">
        <p14:creationId xmlns:p14="http://schemas.microsoft.com/office/powerpoint/2010/main" val="5315002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Platshållare för bildnummer 3"/>
          <p:cNvSpPr>
            <a:spLocks noGrp="1"/>
          </p:cNvSpPr>
          <p:nvPr>
            <p:ph type="sldNum" sz="quarter" idx="10"/>
          </p:nvPr>
        </p:nvSpPr>
        <p:spPr/>
        <p:txBody>
          <a:bodyPr/>
          <a:lstStyle>
            <a:lvl1pPr>
              <a:defRPr/>
            </a:lvl1pPr>
          </a:lstStyle>
          <a:p>
            <a:fld id="{C8820B6F-7E7A-4C41-8550-60DD951CC02B}" type="slidenum">
              <a:rPr lang="en-US" altLang="sv-SE"/>
              <a:pPr/>
              <a:t>‹#›</a:t>
            </a:fld>
            <a:endParaRPr lang="en-US" altLang="sv-SE"/>
          </a:p>
        </p:txBody>
      </p:sp>
    </p:spTree>
    <p:extLst>
      <p:ext uri="{BB962C8B-B14F-4D97-AF65-F5344CB8AC3E}">
        <p14:creationId xmlns:p14="http://schemas.microsoft.com/office/powerpoint/2010/main" val="24855501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963084" y="4406901"/>
            <a:ext cx="10363200" cy="1362075"/>
          </a:xfrm>
        </p:spPr>
        <p:txBody>
          <a:bodyPr/>
          <a:lstStyle>
            <a:lvl1pPr algn="l">
              <a:defRPr sz="4000" b="1" cap="all"/>
            </a:lvl1pPr>
          </a:lstStyle>
          <a:p>
            <a:r>
              <a:rPr lang="sv-SE"/>
              <a:t>Klicka här för att ändra format</a:t>
            </a:r>
          </a:p>
        </p:txBody>
      </p:sp>
      <p:sp>
        <p:nvSpPr>
          <p:cNvPr id="3" name="Platshållare för text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sv-SE"/>
              <a:t>Klicka här för att ändra format på bakgrundstexten</a:t>
            </a:r>
          </a:p>
        </p:txBody>
      </p:sp>
      <p:sp>
        <p:nvSpPr>
          <p:cNvPr id="4" name="Platshållare för bildnummer 3"/>
          <p:cNvSpPr>
            <a:spLocks noGrp="1"/>
          </p:cNvSpPr>
          <p:nvPr>
            <p:ph type="sldNum" sz="quarter" idx="10"/>
          </p:nvPr>
        </p:nvSpPr>
        <p:spPr/>
        <p:txBody>
          <a:bodyPr/>
          <a:lstStyle>
            <a:lvl1pPr>
              <a:defRPr/>
            </a:lvl1pPr>
          </a:lstStyle>
          <a:p>
            <a:fld id="{88E1E24E-08E7-4D7F-8EB1-C8C5CB92CA60}" type="slidenum">
              <a:rPr lang="en-US" altLang="sv-SE"/>
              <a:pPr/>
              <a:t>‹#›</a:t>
            </a:fld>
            <a:endParaRPr lang="en-US" altLang="sv-SE"/>
          </a:p>
        </p:txBody>
      </p:sp>
    </p:spTree>
    <p:extLst>
      <p:ext uri="{BB962C8B-B14F-4D97-AF65-F5344CB8AC3E}">
        <p14:creationId xmlns:p14="http://schemas.microsoft.com/office/powerpoint/2010/main" val="387615118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23384" y="1644651"/>
            <a:ext cx="5173133" cy="4062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9718" y="1644651"/>
            <a:ext cx="5175249" cy="4062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p:cNvSpPr>
            <a:spLocks noGrp="1"/>
          </p:cNvSpPr>
          <p:nvPr>
            <p:ph type="sldNum" sz="quarter" idx="10"/>
          </p:nvPr>
        </p:nvSpPr>
        <p:spPr/>
        <p:txBody>
          <a:bodyPr/>
          <a:lstStyle>
            <a:lvl1pPr>
              <a:defRPr/>
            </a:lvl1pPr>
          </a:lstStyle>
          <a:p>
            <a:fld id="{E5E71C92-5EFF-4EF4-A113-FBAA8CD40F46}" type="slidenum">
              <a:rPr lang="en-US" altLang="sv-SE"/>
              <a:pPr/>
              <a:t>‹#›</a:t>
            </a:fld>
            <a:endParaRPr lang="en-US" altLang="sv-SE"/>
          </a:p>
        </p:txBody>
      </p:sp>
    </p:spTree>
    <p:extLst>
      <p:ext uri="{BB962C8B-B14F-4D97-AF65-F5344CB8AC3E}">
        <p14:creationId xmlns:p14="http://schemas.microsoft.com/office/powerpoint/2010/main" val="2646541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p:cNvSpPr>
            <a:spLocks noGrp="1"/>
          </p:cNvSpPr>
          <p:nvPr>
            <p:ph type="sldNum" sz="quarter" idx="10"/>
          </p:nvPr>
        </p:nvSpPr>
        <p:spPr/>
        <p:txBody>
          <a:bodyPr/>
          <a:lstStyle>
            <a:lvl1pPr>
              <a:defRPr/>
            </a:lvl1pPr>
          </a:lstStyle>
          <a:p>
            <a:fld id="{0CF41E47-FCB9-4CB0-B286-6D13D40043EC}" type="slidenum">
              <a:rPr lang="en-US" altLang="sv-SE"/>
              <a:pPr/>
              <a:t>‹#›</a:t>
            </a:fld>
            <a:endParaRPr lang="en-US" altLang="sv-SE"/>
          </a:p>
        </p:txBody>
      </p:sp>
    </p:spTree>
    <p:extLst>
      <p:ext uri="{BB962C8B-B14F-4D97-AF65-F5344CB8AC3E}">
        <p14:creationId xmlns:p14="http://schemas.microsoft.com/office/powerpoint/2010/main" val="42472852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lvl1pPr>
              <a:defRPr/>
            </a:lvl1pPr>
          </a:lstStyle>
          <a:p>
            <a:fld id="{CB652116-4274-4785-AC38-7902D471B742}" type="slidenum">
              <a:rPr lang="en-US" altLang="sv-SE"/>
              <a:pPr/>
              <a:t>‹#›</a:t>
            </a:fld>
            <a:endParaRPr lang="en-US" altLang="sv-SE"/>
          </a:p>
        </p:txBody>
      </p:sp>
    </p:spTree>
    <p:extLst>
      <p:ext uri="{BB962C8B-B14F-4D97-AF65-F5344CB8AC3E}">
        <p14:creationId xmlns:p14="http://schemas.microsoft.com/office/powerpoint/2010/main" val="1131320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lvl1pPr>
              <a:defRPr/>
            </a:lvl1pPr>
          </a:lstStyle>
          <a:p>
            <a:fld id="{45335406-A56C-4717-B762-4A9258BBC6B4}" type="slidenum">
              <a:rPr lang="en-US" altLang="sv-SE"/>
              <a:pPr/>
              <a:t>‹#›</a:t>
            </a:fld>
            <a:endParaRPr lang="en-US" altLang="sv-SE"/>
          </a:p>
        </p:txBody>
      </p:sp>
    </p:spTree>
    <p:extLst>
      <p:ext uri="{BB962C8B-B14F-4D97-AF65-F5344CB8AC3E}">
        <p14:creationId xmlns:p14="http://schemas.microsoft.com/office/powerpoint/2010/main" val="15769690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bildnummer 4"/>
          <p:cNvSpPr>
            <a:spLocks noGrp="1"/>
          </p:cNvSpPr>
          <p:nvPr>
            <p:ph type="sldNum" sz="quarter" idx="10"/>
          </p:nvPr>
        </p:nvSpPr>
        <p:spPr/>
        <p:txBody>
          <a:bodyPr/>
          <a:lstStyle>
            <a:lvl1pPr>
              <a:defRPr/>
            </a:lvl1pPr>
          </a:lstStyle>
          <a:p>
            <a:fld id="{CAD68C8B-B251-456A-A579-7BB92EC876C8}" type="slidenum">
              <a:rPr lang="en-US" altLang="sv-SE"/>
              <a:pPr/>
              <a:t>‹#›</a:t>
            </a:fld>
            <a:endParaRPr lang="en-US" altLang="sv-SE"/>
          </a:p>
        </p:txBody>
      </p:sp>
    </p:spTree>
    <p:extLst>
      <p:ext uri="{BB962C8B-B14F-4D97-AF65-F5344CB8AC3E}">
        <p14:creationId xmlns:p14="http://schemas.microsoft.com/office/powerpoint/2010/main" val="8837034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bildnummer 4"/>
          <p:cNvSpPr>
            <a:spLocks noGrp="1"/>
          </p:cNvSpPr>
          <p:nvPr>
            <p:ph type="sldNum" sz="quarter" idx="10"/>
          </p:nvPr>
        </p:nvSpPr>
        <p:spPr/>
        <p:txBody>
          <a:bodyPr/>
          <a:lstStyle>
            <a:lvl1pPr>
              <a:defRPr/>
            </a:lvl1pPr>
          </a:lstStyle>
          <a:p>
            <a:fld id="{2CEA8CA2-8923-46EF-86CB-7C4E0DB5FCA2}" type="slidenum">
              <a:rPr lang="en-US" altLang="sv-SE"/>
              <a:pPr/>
              <a:t>‹#›</a:t>
            </a:fld>
            <a:endParaRPr lang="en-US" altLang="sv-SE"/>
          </a:p>
        </p:txBody>
      </p:sp>
    </p:spTree>
    <p:extLst>
      <p:ext uri="{BB962C8B-B14F-4D97-AF65-F5344CB8AC3E}">
        <p14:creationId xmlns:p14="http://schemas.microsoft.com/office/powerpoint/2010/main" val="135250649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nummer 3"/>
          <p:cNvSpPr>
            <a:spLocks noGrp="1"/>
          </p:cNvSpPr>
          <p:nvPr>
            <p:ph type="sldNum" sz="quarter" idx="10"/>
          </p:nvPr>
        </p:nvSpPr>
        <p:spPr/>
        <p:txBody>
          <a:bodyPr/>
          <a:lstStyle>
            <a:lvl1pPr>
              <a:defRPr/>
            </a:lvl1pPr>
          </a:lstStyle>
          <a:p>
            <a:fld id="{5C718077-A36C-43C6-BC89-47474EC2BAB0}" type="slidenum">
              <a:rPr lang="en-US" altLang="sv-SE"/>
              <a:pPr/>
              <a:t>‹#›</a:t>
            </a:fld>
            <a:endParaRPr lang="en-US" altLang="sv-SE"/>
          </a:p>
        </p:txBody>
      </p:sp>
    </p:spTree>
    <p:extLst>
      <p:ext uri="{BB962C8B-B14F-4D97-AF65-F5344CB8AC3E}">
        <p14:creationId xmlns:p14="http://schemas.microsoft.com/office/powerpoint/2010/main" val="39065521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41834" y="452439"/>
            <a:ext cx="2637367" cy="5254625"/>
          </a:xfrm>
        </p:spPr>
        <p:txBody>
          <a:bodyPr vert="eaVert"/>
          <a:lstStyle/>
          <a:p>
            <a:r>
              <a:rPr lang="sv-SE"/>
              <a:t>Klicka här för att ändra format</a:t>
            </a:r>
          </a:p>
        </p:txBody>
      </p:sp>
      <p:sp>
        <p:nvSpPr>
          <p:cNvPr id="3" name="Platshållare för lodrät text 2"/>
          <p:cNvSpPr>
            <a:spLocks noGrp="1"/>
          </p:cNvSpPr>
          <p:nvPr>
            <p:ph type="body" orient="vert" idx="1"/>
          </p:nvPr>
        </p:nvSpPr>
        <p:spPr>
          <a:xfrm>
            <a:off x="823385" y="452439"/>
            <a:ext cx="7715249" cy="5254625"/>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bildnummer 3"/>
          <p:cNvSpPr>
            <a:spLocks noGrp="1"/>
          </p:cNvSpPr>
          <p:nvPr>
            <p:ph type="sldNum" sz="quarter" idx="10"/>
          </p:nvPr>
        </p:nvSpPr>
        <p:spPr/>
        <p:txBody>
          <a:bodyPr/>
          <a:lstStyle>
            <a:lvl1pPr>
              <a:defRPr/>
            </a:lvl1pPr>
          </a:lstStyle>
          <a:p>
            <a:fld id="{36DE2686-E2E2-485D-8B70-BC134DCDBE1B}" type="slidenum">
              <a:rPr lang="en-US" altLang="sv-SE"/>
              <a:pPr/>
              <a:t>‹#›</a:t>
            </a:fld>
            <a:endParaRPr lang="en-US" altLang="sv-SE"/>
          </a:p>
        </p:txBody>
      </p:sp>
    </p:spTree>
    <p:extLst>
      <p:ext uri="{BB962C8B-B14F-4D97-AF65-F5344CB8AC3E}">
        <p14:creationId xmlns:p14="http://schemas.microsoft.com/office/powerpoint/2010/main" val="3185040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sz="half" idx="1"/>
          </p:nvPr>
        </p:nvSpPr>
        <p:spPr>
          <a:xfrm>
            <a:off x="823384" y="1644651"/>
            <a:ext cx="5173133" cy="4062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p:cNvSpPr>
            <a:spLocks noGrp="1"/>
          </p:cNvSpPr>
          <p:nvPr>
            <p:ph sz="half" idx="2"/>
          </p:nvPr>
        </p:nvSpPr>
        <p:spPr>
          <a:xfrm>
            <a:off x="6199718" y="1644651"/>
            <a:ext cx="5175249" cy="40624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bildnummer 4"/>
          <p:cNvSpPr>
            <a:spLocks noGrp="1"/>
          </p:cNvSpPr>
          <p:nvPr>
            <p:ph type="sldNum" sz="quarter" idx="10"/>
          </p:nvPr>
        </p:nvSpPr>
        <p:spPr/>
        <p:txBody>
          <a:bodyPr/>
          <a:lstStyle>
            <a:lvl1pPr>
              <a:defRPr/>
            </a:lvl1pPr>
          </a:lstStyle>
          <a:p>
            <a:fld id="{85853DF4-E5E5-4080-A126-A3833AC9D7B7}" type="slidenum">
              <a:rPr lang="en-US" altLang="sv-SE"/>
              <a:pPr/>
              <a:t>‹#›</a:t>
            </a:fld>
            <a:endParaRPr lang="en-US" altLang="sv-SE"/>
          </a:p>
        </p:txBody>
      </p:sp>
    </p:spTree>
    <p:extLst>
      <p:ext uri="{BB962C8B-B14F-4D97-AF65-F5344CB8AC3E}">
        <p14:creationId xmlns:p14="http://schemas.microsoft.com/office/powerpoint/2010/main" val="27405378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609600" y="274638"/>
            <a:ext cx="10972800" cy="1143000"/>
          </a:xfrm>
        </p:spPr>
        <p:txBody>
          <a:bodyPr/>
          <a:lstStyle>
            <a:lvl1pPr>
              <a:defRPr/>
            </a:lvl1pPr>
          </a:lstStyle>
          <a:p>
            <a:r>
              <a:rPr lang="sv-SE"/>
              <a:t>Klicka här för att ändra format</a:t>
            </a:r>
          </a:p>
        </p:txBody>
      </p:sp>
      <p:sp>
        <p:nvSpPr>
          <p:cNvPr id="3" name="Platshållare för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p:cNvSpPr>
            <a:spLocks noGrp="1"/>
          </p:cNvSpPr>
          <p:nvPr>
            <p:ph type="sldNum" sz="quarter" idx="10"/>
          </p:nvPr>
        </p:nvSpPr>
        <p:spPr/>
        <p:txBody>
          <a:bodyPr/>
          <a:lstStyle>
            <a:lvl1pPr>
              <a:defRPr/>
            </a:lvl1pPr>
          </a:lstStyle>
          <a:p>
            <a:fld id="{F7013BC6-7360-4B70-BCF0-CE6A029154B6}" type="slidenum">
              <a:rPr lang="en-US" altLang="sv-SE"/>
              <a:pPr/>
              <a:t>‹#›</a:t>
            </a:fld>
            <a:endParaRPr lang="en-US" altLang="sv-SE"/>
          </a:p>
        </p:txBody>
      </p:sp>
    </p:spTree>
    <p:extLst>
      <p:ext uri="{BB962C8B-B14F-4D97-AF65-F5344CB8AC3E}">
        <p14:creationId xmlns:p14="http://schemas.microsoft.com/office/powerpoint/2010/main" val="3069167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bildnummer 2"/>
          <p:cNvSpPr>
            <a:spLocks noGrp="1"/>
          </p:cNvSpPr>
          <p:nvPr>
            <p:ph type="sldNum" sz="quarter" idx="10"/>
          </p:nvPr>
        </p:nvSpPr>
        <p:spPr/>
        <p:txBody>
          <a:bodyPr/>
          <a:lstStyle>
            <a:lvl1pPr>
              <a:defRPr/>
            </a:lvl1pPr>
          </a:lstStyle>
          <a:p>
            <a:fld id="{72DA307C-5DC5-4293-BEF9-44F2171A0E5B}" type="slidenum">
              <a:rPr lang="en-US" altLang="sv-SE"/>
              <a:pPr/>
              <a:t>‹#›</a:t>
            </a:fld>
            <a:endParaRPr lang="en-US" altLang="sv-SE"/>
          </a:p>
        </p:txBody>
      </p:sp>
    </p:spTree>
    <p:extLst>
      <p:ext uri="{BB962C8B-B14F-4D97-AF65-F5344CB8AC3E}">
        <p14:creationId xmlns:p14="http://schemas.microsoft.com/office/powerpoint/2010/main" val="6347767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bildnummer 1"/>
          <p:cNvSpPr>
            <a:spLocks noGrp="1"/>
          </p:cNvSpPr>
          <p:nvPr>
            <p:ph type="sldNum" sz="quarter" idx="10"/>
          </p:nvPr>
        </p:nvSpPr>
        <p:spPr/>
        <p:txBody>
          <a:bodyPr/>
          <a:lstStyle>
            <a:lvl1pPr>
              <a:defRPr/>
            </a:lvl1pPr>
          </a:lstStyle>
          <a:p>
            <a:fld id="{C232066E-422B-4820-9E5E-0A32EA3DE769}" type="slidenum">
              <a:rPr lang="en-US" altLang="sv-SE"/>
              <a:pPr/>
              <a:t>‹#›</a:t>
            </a:fld>
            <a:endParaRPr lang="en-US" altLang="sv-SE"/>
          </a:p>
        </p:txBody>
      </p:sp>
    </p:spTree>
    <p:extLst>
      <p:ext uri="{BB962C8B-B14F-4D97-AF65-F5344CB8AC3E}">
        <p14:creationId xmlns:p14="http://schemas.microsoft.com/office/powerpoint/2010/main" val="10512942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609601" y="273050"/>
            <a:ext cx="4011084" cy="1162050"/>
          </a:xfrm>
        </p:spPr>
        <p:txBody>
          <a:bodyPr anchor="b"/>
          <a:lstStyle>
            <a:lvl1pPr algn="l">
              <a:defRPr sz="2000" b="1"/>
            </a:lvl1pPr>
          </a:lstStyle>
          <a:p>
            <a:r>
              <a:rPr lang="sv-SE"/>
              <a:t>Klicka här för att ändra format</a:t>
            </a:r>
          </a:p>
        </p:txBody>
      </p:sp>
      <p:sp>
        <p:nvSpPr>
          <p:cNvPr id="3" name="Platshållare för innehåll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bildnummer 4"/>
          <p:cNvSpPr>
            <a:spLocks noGrp="1"/>
          </p:cNvSpPr>
          <p:nvPr>
            <p:ph type="sldNum" sz="quarter" idx="10"/>
          </p:nvPr>
        </p:nvSpPr>
        <p:spPr/>
        <p:txBody>
          <a:bodyPr/>
          <a:lstStyle>
            <a:lvl1pPr>
              <a:defRPr/>
            </a:lvl1pPr>
          </a:lstStyle>
          <a:p>
            <a:fld id="{6312E0FE-EF1B-4A63-9C84-46179E5CAA94}" type="slidenum">
              <a:rPr lang="en-US" altLang="sv-SE"/>
              <a:pPr/>
              <a:t>‹#›</a:t>
            </a:fld>
            <a:endParaRPr lang="en-US" altLang="sv-SE"/>
          </a:p>
        </p:txBody>
      </p:sp>
    </p:spTree>
    <p:extLst>
      <p:ext uri="{BB962C8B-B14F-4D97-AF65-F5344CB8AC3E}">
        <p14:creationId xmlns:p14="http://schemas.microsoft.com/office/powerpoint/2010/main" val="3534205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2389717" y="4800600"/>
            <a:ext cx="7315200" cy="566738"/>
          </a:xfrm>
        </p:spPr>
        <p:txBody>
          <a:bodyPr anchor="b"/>
          <a:lstStyle>
            <a:lvl1pPr algn="l">
              <a:defRPr sz="2000" b="1"/>
            </a:lvl1pPr>
          </a:lstStyle>
          <a:p>
            <a:r>
              <a:rPr lang="sv-SE"/>
              <a:t>Klicka här för att ändra format</a:t>
            </a:r>
          </a:p>
        </p:txBody>
      </p:sp>
      <p:sp>
        <p:nvSpPr>
          <p:cNvPr id="3" name="Platshållare för bild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sv-SE"/>
              <a:t>Klicka på ikonen för att lägga till en bild</a:t>
            </a:r>
          </a:p>
        </p:txBody>
      </p:sp>
      <p:sp>
        <p:nvSpPr>
          <p:cNvPr id="4" name="Platshållare för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sv-SE"/>
              <a:t>Klicka här för att ändra format på bakgrundstexten</a:t>
            </a:r>
          </a:p>
        </p:txBody>
      </p:sp>
      <p:sp>
        <p:nvSpPr>
          <p:cNvPr id="5" name="Platshållare för bildnummer 4"/>
          <p:cNvSpPr>
            <a:spLocks noGrp="1"/>
          </p:cNvSpPr>
          <p:nvPr>
            <p:ph type="sldNum" sz="quarter" idx="10"/>
          </p:nvPr>
        </p:nvSpPr>
        <p:spPr/>
        <p:txBody>
          <a:bodyPr/>
          <a:lstStyle>
            <a:lvl1pPr>
              <a:defRPr/>
            </a:lvl1pPr>
          </a:lstStyle>
          <a:p>
            <a:fld id="{40493BC8-A441-4749-BD68-7F74A8D957C8}" type="slidenum">
              <a:rPr lang="en-US" altLang="sv-SE"/>
              <a:pPr/>
              <a:t>‹#›</a:t>
            </a:fld>
            <a:endParaRPr lang="en-US" altLang="sv-SE"/>
          </a:p>
        </p:txBody>
      </p:sp>
    </p:spTree>
    <p:extLst>
      <p:ext uri="{BB962C8B-B14F-4D97-AF65-F5344CB8AC3E}">
        <p14:creationId xmlns:p14="http://schemas.microsoft.com/office/powerpoint/2010/main" val="1458424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3.wmf"/><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23384" y="452438"/>
            <a:ext cx="10555816"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8000" rIns="0" bIns="0" numCol="1" anchor="t" anchorCtr="0" compatLnSpc="1">
            <a:prstTxWarp prst="textNoShape">
              <a:avLst/>
            </a:prstTxWarp>
          </a:bodyPr>
          <a:lstStyle/>
          <a:p>
            <a:pPr lvl="0"/>
            <a:r>
              <a:rPr lang="en-US" altLang="sv-SE"/>
              <a:t>P</a:t>
            </a:r>
            <a:r>
              <a:rPr lang="da-DK" altLang="sv-SE"/>
              <a:t>resentation title</a:t>
            </a:r>
            <a:br>
              <a:rPr lang="da-DK" altLang="sv-SE"/>
            </a:br>
            <a:r>
              <a:rPr lang="da-DK" altLang="sv-SE"/>
              <a:t>(in cyan)</a:t>
            </a:r>
            <a:endParaRPr lang="en-US" altLang="sv-SE"/>
          </a:p>
        </p:txBody>
      </p:sp>
      <p:sp>
        <p:nvSpPr>
          <p:cNvPr id="6" name="Slide Number Placeholder 5"/>
          <p:cNvSpPr>
            <a:spLocks noGrp="1"/>
          </p:cNvSpPr>
          <p:nvPr>
            <p:ph type="sldNum" sz="quarter" idx="4"/>
          </p:nvPr>
        </p:nvSpPr>
        <p:spPr bwMode="auto">
          <a:xfrm>
            <a:off x="11362267" y="6283326"/>
            <a:ext cx="480484"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r">
              <a:defRPr sz="800"/>
            </a:lvl1pPr>
          </a:lstStyle>
          <a:p>
            <a:fld id="{51460C4A-89B3-432E-B628-1AF3B253AF01}" type="slidenum">
              <a:rPr lang="en-US" altLang="sv-SE"/>
              <a:pPr/>
              <a:t>‹#›</a:t>
            </a:fld>
            <a:endParaRPr lang="en-US" altLang="sv-SE"/>
          </a:p>
        </p:txBody>
      </p:sp>
      <p:sp>
        <p:nvSpPr>
          <p:cNvPr id="178181" name="Rectangle 5"/>
          <p:cNvSpPr>
            <a:spLocks noGrp="1" noChangeArrowheads="1"/>
          </p:cNvSpPr>
          <p:nvPr>
            <p:ph type="body" idx="1"/>
          </p:nvPr>
        </p:nvSpPr>
        <p:spPr bwMode="auto">
          <a:xfrm>
            <a:off x="823385" y="1644651"/>
            <a:ext cx="10551583"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0" rIns="0" bIns="0" numCol="1" anchor="t" anchorCtr="0" compatLnSpc="1">
            <a:prstTxWarp prst="textNoShape">
              <a:avLst/>
            </a:prstTxWarp>
          </a:bodyPr>
          <a:lstStyle/>
          <a:p>
            <a:pPr lvl="0"/>
            <a:r>
              <a:rPr lang="sv-SE" altLang="sv-SE"/>
              <a:t>Klicka här för att ändra format på bakgrundstexten</a:t>
            </a:r>
          </a:p>
          <a:p>
            <a:pPr lvl="1"/>
            <a:r>
              <a:rPr lang="sv-SE" altLang="sv-SE"/>
              <a:t>Nivå två</a:t>
            </a:r>
          </a:p>
          <a:p>
            <a:pPr lvl="2"/>
            <a:r>
              <a:rPr lang="sv-SE" altLang="sv-SE"/>
              <a:t>Nivå tre</a:t>
            </a:r>
          </a:p>
          <a:p>
            <a:pPr lvl="3"/>
            <a:r>
              <a:rPr lang="sv-SE" altLang="sv-SE"/>
              <a:t>Nivå fyra</a:t>
            </a:r>
          </a:p>
          <a:p>
            <a:pPr lvl="4"/>
            <a:r>
              <a:rPr lang="sv-SE" altLang="sv-SE"/>
              <a:t>Nivå fem</a:t>
            </a:r>
            <a:endParaRPr lang="da-DK" altLang="sv-SE"/>
          </a:p>
        </p:txBody>
      </p:sp>
      <p:sp>
        <p:nvSpPr>
          <p:cNvPr id="178182" name="bmkFldAddDate"/>
          <p:cNvSpPr txBox="1">
            <a:spLocks noChangeArrowheads="1"/>
          </p:cNvSpPr>
          <p:nvPr/>
        </p:nvSpPr>
        <p:spPr bwMode="auto">
          <a:xfrm>
            <a:off x="6093885" y="6127750"/>
            <a:ext cx="5259916"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ctr"/>
          <a:lstStyle/>
          <a:p>
            <a:pPr algn="r">
              <a:spcBef>
                <a:spcPct val="50000"/>
              </a:spcBef>
            </a:pPr>
            <a:endParaRPr lang="da-DK" altLang="sv-SE" sz="800"/>
          </a:p>
        </p:txBody>
      </p:sp>
      <p:sp>
        <p:nvSpPr>
          <p:cNvPr id="178183" name="bmkFldAddPresentationTitle"/>
          <p:cNvSpPr txBox="1">
            <a:spLocks noChangeArrowheads="1"/>
          </p:cNvSpPr>
          <p:nvPr/>
        </p:nvSpPr>
        <p:spPr bwMode="auto">
          <a:xfrm>
            <a:off x="6093885" y="6280150"/>
            <a:ext cx="5259916"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ctr"/>
          <a:lstStyle/>
          <a:p>
            <a:pPr algn="r">
              <a:spcBef>
                <a:spcPct val="50000"/>
              </a:spcBef>
            </a:pPr>
            <a:endParaRPr lang="da-DK" altLang="sv-SE" sz="800"/>
          </a:p>
        </p:txBody>
      </p:sp>
      <p:pic>
        <p:nvPicPr>
          <p:cNvPr id="8" name="Logo">
            <a:extLst>
              <a:ext uri="{FF2B5EF4-FFF2-40B4-BE49-F238E27FC236}">
                <a16:creationId xmlns:a16="http://schemas.microsoft.com/office/drawing/2014/main" id="{C2D06FE2-F02F-405B-A5BA-C1FD2549F596}"/>
              </a:ext>
            </a:extLst>
          </p:cNvPr>
          <p:cNvPicPr>
            <a:picLocks noChangeAspect="1"/>
          </p:cNvPicPr>
          <p:nvPr userDrawn="1"/>
        </p:nvPicPr>
        <p:blipFill>
          <a:blip r:embed="rId16">
            <a:extLst>
              <a:ext uri="{28A0092B-C50C-407E-A947-70E740481C1C}">
                <a14:useLocalDpi xmlns:a14="http://schemas.microsoft.com/office/drawing/2010/main" val="0"/>
              </a:ext>
            </a:extLst>
          </a:blip>
          <a:srcRect/>
          <a:stretch/>
        </p:blipFill>
        <p:spPr>
          <a:xfrm>
            <a:off x="360000" y="5878800"/>
            <a:ext cx="2617200" cy="327536"/>
          </a:xfrm>
          <a:prstGeom prst="rect">
            <a:avLst/>
          </a:prstGeom>
        </p:spPr>
      </p:pic>
    </p:spTree>
  </p:cSld>
  <p:clrMap bg1="lt1" tx1="dk1" bg2="lt2" tx2="dk2" accent1="accent1" accent2="accent2" accent3="accent3" accent4="accent4" accent5="accent5" accent6="accent6" hlink="hlink" folHlink="folHlink"/>
  <p:sldLayoutIdLst>
    <p:sldLayoutId id="2147483692"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15" r:id="rId12"/>
    <p:sldLayoutId id="2147483716" r:id="rId13"/>
    <p:sldLayoutId id="2147483717" r:id="rId14"/>
  </p:sldLayoutIdLst>
  <p:hf hdr="0"/>
  <p:txStyles>
    <p:titleStyle>
      <a:lvl1pPr algn="l" defTabSz="457200" rtl="0" eaLnBrk="1" fontAlgn="base" hangingPunct="1">
        <a:spcBef>
          <a:spcPct val="0"/>
        </a:spcBef>
        <a:spcAft>
          <a:spcPct val="0"/>
        </a:spcAft>
        <a:defRPr sz="2400" b="1">
          <a:solidFill>
            <a:schemeClr val="tx2"/>
          </a:solidFill>
          <a:latin typeface="+mj-lt"/>
          <a:ea typeface="+mj-ea"/>
          <a:cs typeface="+mj-cs"/>
        </a:defRPr>
      </a:lvl1pPr>
      <a:lvl2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2pPr>
      <a:lvl3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3pPr>
      <a:lvl4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4pPr>
      <a:lvl5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5pPr>
      <a:lvl6pPr marL="4572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6pPr>
      <a:lvl7pPr marL="9144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7pPr>
      <a:lvl8pPr marL="13716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8pPr>
      <a:lvl9pPr marL="18288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9pPr>
    </p:titleStyle>
    <p:bodyStyle>
      <a:lvl1pPr marL="190500" indent="-203200" algn="l" defTabSz="457200" rtl="0" eaLnBrk="1" fontAlgn="base" hangingPunct="1">
        <a:lnSpc>
          <a:spcPts val="2163"/>
        </a:lnSpc>
        <a:spcBef>
          <a:spcPct val="0"/>
        </a:spcBef>
        <a:spcAft>
          <a:spcPts val="1500"/>
        </a:spcAft>
        <a:buFont typeface="Verdana" pitchFamily="34" charset="0"/>
        <a:buChar char="•"/>
        <a:defRPr>
          <a:solidFill>
            <a:schemeClr val="tx1"/>
          </a:solidFill>
          <a:latin typeface="+mn-lt"/>
          <a:ea typeface="+mn-ea"/>
          <a:cs typeface="+mn-cs"/>
        </a:defRPr>
      </a:lvl1pPr>
      <a:lvl2pPr marL="571500" indent="-177800" algn="l" defTabSz="457200" rtl="0" eaLnBrk="1" fontAlgn="base" hangingPunct="1">
        <a:lnSpc>
          <a:spcPts val="1925"/>
        </a:lnSpc>
        <a:spcBef>
          <a:spcPct val="0"/>
        </a:spcBef>
        <a:spcAft>
          <a:spcPts val="1500"/>
        </a:spcAft>
        <a:buFont typeface="Verdana" pitchFamily="34" charset="0"/>
        <a:buChar char="•"/>
        <a:defRPr sz="1600">
          <a:solidFill>
            <a:schemeClr val="tx1"/>
          </a:solidFill>
          <a:latin typeface="+mn-lt"/>
          <a:ea typeface="+mn-ea"/>
        </a:defRPr>
      </a:lvl2pPr>
      <a:lvl3pPr marL="914400" indent="-152400" algn="l" defTabSz="457200" rtl="0" eaLnBrk="1" fontAlgn="base" hangingPunct="1">
        <a:lnSpc>
          <a:spcPts val="1675"/>
        </a:lnSpc>
        <a:spcBef>
          <a:spcPct val="0"/>
        </a:spcBef>
        <a:spcAft>
          <a:spcPts val="1500"/>
        </a:spcAft>
        <a:buFont typeface="Verdana" pitchFamily="34" charset="0"/>
        <a:buChar char="•"/>
        <a:defRPr sz="1400">
          <a:solidFill>
            <a:schemeClr val="tx1"/>
          </a:solidFill>
          <a:latin typeface="+mn-lt"/>
          <a:ea typeface="+mn-ea"/>
        </a:defRPr>
      </a:lvl3pPr>
      <a:lvl4pPr marL="1219200" indent="-127000" algn="l" defTabSz="457200" rtl="0" eaLnBrk="1" fontAlgn="base" hangingPunct="1">
        <a:lnSpc>
          <a:spcPts val="1438"/>
        </a:lnSpc>
        <a:spcBef>
          <a:spcPct val="0"/>
        </a:spcBef>
        <a:spcAft>
          <a:spcPts val="1500"/>
        </a:spcAft>
        <a:buFont typeface="Verdana" pitchFamily="34" charset="0"/>
        <a:buChar char="•"/>
        <a:defRPr sz="1400">
          <a:solidFill>
            <a:schemeClr val="tx1"/>
          </a:solidFill>
          <a:latin typeface="+mn-lt"/>
          <a:ea typeface="+mn-ea"/>
        </a:defRPr>
      </a:lvl4pPr>
      <a:lvl5pPr marL="1498600" indent="-101600" algn="l" defTabSz="457200" rtl="0" eaLnBrk="1" fontAlgn="base" hangingPunct="1">
        <a:lnSpc>
          <a:spcPts val="1200"/>
        </a:lnSpc>
        <a:spcBef>
          <a:spcPct val="0"/>
        </a:spcBef>
        <a:spcAft>
          <a:spcPts val="1500"/>
        </a:spcAft>
        <a:buFont typeface="Verdana" pitchFamily="34" charset="0"/>
        <a:buChar char="•"/>
        <a:defRPr sz="1400">
          <a:solidFill>
            <a:schemeClr val="tx1"/>
          </a:solidFill>
          <a:latin typeface="+mn-lt"/>
          <a:ea typeface="+mn-ea"/>
        </a:defRPr>
      </a:lvl5pPr>
      <a:lvl6pPr marL="1955800" indent="-101600" algn="l" defTabSz="457200" rtl="0" eaLnBrk="1" fontAlgn="base" hangingPunct="1">
        <a:lnSpc>
          <a:spcPts val="1200"/>
        </a:lnSpc>
        <a:spcBef>
          <a:spcPct val="0"/>
        </a:spcBef>
        <a:spcAft>
          <a:spcPts val="1500"/>
        </a:spcAft>
        <a:buFont typeface="Verdana" pitchFamily="34" charset="0"/>
        <a:buChar char="•"/>
        <a:defRPr sz="1400">
          <a:solidFill>
            <a:schemeClr val="tx1"/>
          </a:solidFill>
          <a:latin typeface="+mn-lt"/>
          <a:ea typeface="+mn-ea"/>
        </a:defRPr>
      </a:lvl6pPr>
      <a:lvl7pPr marL="2413000" indent="-101600" algn="l" defTabSz="457200" rtl="0" eaLnBrk="1" fontAlgn="base" hangingPunct="1">
        <a:lnSpc>
          <a:spcPts val="1200"/>
        </a:lnSpc>
        <a:spcBef>
          <a:spcPct val="0"/>
        </a:spcBef>
        <a:spcAft>
          <a:spcPts val="1500"/>
        </a:spcAft>
        <a:buFont typeface="Verdana" pitchFamily="34" charset="0"/>
        <a:buChar char="•"/>
        <a:defRPr sz="1400">
          <a:solidFill>
            <a:schemeClr val="tx1"/>
          </a:solidFill>
          <a:latin typeface="+mn-lt"/>
          <a:ea typeface="+mn-ea"/>
        </a:defRPr>
      </a:lvl7pPr>
      <a:lvl8pPr marL="2870200" indent="-101600" algn="l" defTabSz="457200" rtl="0" eaLnBrk="1" fontAlgn="base" hangingPunct="1">
        <a:lnSpc>
          <a:spcPts val="1200"/>
        </a:lnSpc>
        <a:spcBef>
          <a:spcPct val="0"/>
        </a:spcBef>
        <a:spcAft>
          <a:spcPts val="1500"/>
        </a:spcAft>
        <a:buFont typeface="Verdana" pitchFamily="34" charset="0"/>
        <a:buChar char="•"/>
        <a:defRPr sz="1400">
          <a:solidFill>
            <a:schemeClr val="tx1"/>
          </a:solidFill>
          <a:latin typeface="+mn-lt"/>
          <a:ea typeface="+mn-ea"/>
        </a:defRPr>
      </a:lvl8pPr>
      <a:lvl9pPr marL="3327400" indent="-101600" algn="l" defTabSz="457200" rtl="0" eaLnBrk="1" fontAlgn="base" hangingPunct="1">
        <a:lnSpc>
          <a:spcPts val="1200"/>
        </a:lnSpc>
        <a:spcBef>
          <a:spcPct val="0"/>
        </a:spcBef>
        <a:spcAft>
          <a:spcPts val="1500"/>
        </a:spcAft>
        <a:buFont typeface="Verdana" pitchFamily="34" charset="0"/>
        <a:buChar char="•"/>
        <a:defRPr sz="1400">
          <a:solidFill>
            <a:schemeClr val="tx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DF98E65-713C-4C9E-BD79-9CC04013CF5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sv-SE"/>
          </a:p>
        </p:txBody>
      </p:sp>
      <p:sp>
        <p:nvSpPr>
          <p:cNvPr id="3" name="Text Placeholder 2">
            <a:extLst>
              <a:ext uri="{FF2B5EF4-FFF2-40B4-BE49-F238E27FC236}">
                <a16:creationId xmlns:a16="http://schemas.microsoft.com/office/drawing/2014/main" id="{C2A0D7BB-4B08-4955-8976-4AC7976D3B8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4" name="Date Placeholder 3">
            <a:extLst>
              <a:ext uri="{FF2B5EF4-FFF2-40B4-BE49-F238E27FC236}">
                <a16:creationId xmlns:a16="http://schemas.microsoft.com/office/drawing/2014/main" id="{20292888-A004-4B66-B0D6-754642D5DC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BE997E-A761-4AFF-A3DC-BAF7D1C13C63}" type="datetimeFigureOut">
              <a:rPr lang="sv-SE" smtClean="0"/>
              <a:t>2023-12-22</a:t>
            </a:fld>
            <a:endParaRPr lang="sv-SE"/>
          </a:p>
        </p:txBody>
      </p:sp>
      <p:sp>
        <p:nvSpPr>
          <p:cNvPr id="5" name="Footer Placeholder 4">
            <a:extLst>
              <a:ext uri="{FF2B5EF4-FFF2-40B4-BE49-F238E27FC236}">
                <a16:creationId xmlns:a16="http://schemas.microsoft.com/office/drawing/2014/main" id="{E4A412F6-B1D4-4A46-B09E-D4ADC0DFF08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Slide Number Placeholder 5">
            <a:extLst>
              <a:ext uri="{FF2B5EF4-FFF2-40B4-BE49-F238E27FC236}">
                <a16:creationId xmlns:a16="http://schemas.microsoft.com/office/drawing/2014/main" id="{97B56100-6519-4AC8-B50E-974B306CE9A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2B75878-6060-44CC-B63B-A2332457C443}" type="slidenum">
              <a:rPr lang="sv-SE" smtClean="0"/>
              <a:t>‹#›</a:t>
            </a:fld>
            <a:endParaRPr lang="sv-SE"/>
          </a:p>
        </p:txBody>
      </p:sp>
    </p:spTree>
    <p:extLst>
      <p:ext uri="{BB962C8B-B14F-4D97-AF65-F5344CB8AC3E}">
        <p14:creationId xmlns:p14="http://schemas.microsoft.com/office/powerpoint/2010/main" val="102778866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0226" name="Rectangle 2"/>
          <p:cNvSpPr>
            <a:spLocks noChangeArrowheads="1"/>
          </p:cNvSpPr>
          <p:nvPr/>
        </p:nvSpPr>
        <p:spPr bwMode="auto">
          <a:xfrm>
            <a:off x="1" y="0"/>
            <a:ext cx="12187767" cy="6859588"/>
          </a:xfrm>
          <a:prstGeom prst="rect">
            <a:avLst/>
          </a:prstGeom>
          <a:solidFill>
            <a:schemeClr val="tx2"/>
          </a:solidFill>
          <a:ln>
            <a:noFill/>
          </a:ln>
          <a:effectLst/>
          <a:extLs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36000" tIns="0" rIns="0" bIns="0" anchor="ctr"/>
          <a:lstStyle/>
          <a:p>
            <a:endParaRPr lang="sv-SE"/>
          </a:p>
        </p:txBody>
      </p:sp>
      <p:sp>
        <p:nvSpPr>
          <p:cNvPr id="2" name="Title Placeholder 1"/>
          <p:cNvSpPr>
            <a:spLocks noGrp="1"/>
          </p:cNvSpPr>
          <p:nvPr>
            <p:ph type="title"/>
          </p:nvPr>
        </p:nvSpPr>
        <p:spPr bwMode="auto">
          <a:xfrm>
            <a:off x="823384" y="452438"/>
            <a:ext cx="10555816"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18000" rIns="0" bIns="0" numCol="1" anchor="t" anchorCtr="0" compatLnSpc="1">
            <a:prstTxWarp prst="textNoShape">
              <a:avLst/>
            </a:prstTxWarp>
          </a:bodyPr>
          <a:lstStyle/>
          <a:p>
            <a:pPr lvl="0"/>
            <a:r>
              <a:rPr lang="en-US" altLang="sv-SE"/>
              <a:t>P</a:t>
            </a:r>
            <a:r>
              <a:rPr lang="da-DK" altLang="sv-SE"/>
              <a:t>resentation title</a:t>
            </a:r>
            <a:br>
              <a:rPr lang="da-DK" altLang="sv-SE"/>
            </a:br>
            <a:r>
              <a:rPr lang="da-DK" altLang="sv-SE"/>
              <a:t>(in cyan)</a:t>
            </a:r>
            <a:endParaRPr lang="en-US" altLang="sv-SE"/>
          </a:p>
        </p:txBody>
      </p:sp>
      <p:sp>
        <p:nvSpPr>
          <p:cNvPr id="180229" name="Rectangle 5"/>
          <p:cNvSpPr>
            <a:spLocks noGrp="1" noChangeArrowheads="1"/>
          </p:cNvSpPr>
          <p:nvPr>
            <p:ph type="body" idx="1"/>
          </p:nvPr>
        </p:nvSpPr>
        <p:spPr bwMode="auto">
          <a:xfrm>
            <a:off x="823385" y="1644651"/>
            <a:ext cx="10551583" cy="4062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0" rIns="0" bIns="0" numCol="1" anchor="t" anchorCtr="0" compatLnSpc="1">
            <a:prstTxWarp prst="textNoShape">
              <a:avLst/>
            </a:prstTxWarp>
          </a:bodyPr>
          <a:lstStyle/>
          <a:p>
            <a:pPr lvl="0"/>
            <a:r>
              <a:rPr lang="da-DK" altLang="sv-SE"/>
              <a:t>Click to edit Master text styles</a:t>
            </a:r>
          </a:p>
          <a:p>
            <a:pPr lvl="1"/>
            <a:r>
              <a:rPr lang="da-DK" altLang="sv-SE"/>
              <a:t>Second level</a:t>
            </a:r>
          </a:p>
          <a:p>
            <a:pPr lvl="2"/>
            <a:r>
              <a:rPr lang="da-DK" altLang="sv-SE"/>
              <a:t>Third level</a:t>
            </a:r>
          </a:p>
          <a:p>
            <a:pPr lvl="3"/>
            <a:r>
              <a:rPr lang="da-DK" altLang="sv-SE"/>
              <a:t>Fourth level</a:t>
            </a:r>
          </a:p>
          <a:p>
            <a:pPr lvl="4"/>
            <a:r>
              <a:rPr lang="da-DK" altLang="sv-SE"/>
              <a:t>Fifth level</a:t>
            </a:r>
          </a:p>
        </p:txBody>
      </p:sp>
      <p:sp>
        <p:nvSpPr>
          <p:cNvPr id="180230" name="bmkFld3AddDate"/>
          <p:cNvSpPr txBox="1">
            <a:spLocks noChangeArrowheads="1"/>
          </p:cNvSpPr>
          <p:nvPr/>
        </p:nvSpPr>
        <p:spPr bwMode="auto">
          <a:xfrm>
            <a:off x="6093885" y="6127750"/>
            <a:ext cx="5259916"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ctr"/>
          <a:lstStyle/>
          <a:p>
            <a:pPr algn="r">
              <a:spcBef>
                <a:spcPct val="50000"/>
              </a:spcBef>
            </a:pPr>
            <a:endParaRPr lang="da-DK" altLang="sv-SE" sz="800">
              <a:solidFill>
                <a:schemeClr val="bg1"/>
              </a:solidFill>
            </a:endParaRPr>
          </a:p>
        </p:txBody>
      </p:sp>
      <p:sp>
        <p:nvSpPr>
          <p:cNvPr id="180231" name="bmkFld3AddPresentationTitle"/>
          <p:cNvSpPr txBox="1">
            <a:spLocks noChangeArrowheads="1"/>
          </p:cNvSpPr>
          <p:nvPr/>
        </p:nvSpPr>
        <p:spPr bwMode="auto">
          <a:xfrm>
            <a:off x="6093885" y="6280150"/>
            <a:ext cx="5259916" cy="15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6000" tIns="0" rIns="0" bIns="0" anchor="ctr"/>
          <a:lstStyle/>
          <a:p>
            <a:pPr algn="r">
              <a:spcBef>
                <a:spcPct val="50000"/>
              </a:spcBef>
            </a:pPr>
            <a:endParaRPr lang="da-DK" altLang="sv-SE" sz="800">
              <a:solidFill>
                <a:schemeClr val="bg1"/>
              </a:solidFill>
            </a:endParaRPr>
          </a:p>
        </p:txBody>
      </p:sp>
      <p:pic>
        <p:nvPicPr>
          <p:cNvPr id="180232" name="Picture 8" descr="ramboel_5"/>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48784" y="6159500"/>
            <a:ext cx="1631949" cy="254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5"/>
          <p:cNvSpPr>
            <a:spLocks noGrp="1"/>
          </p:cNvSpPr>
          <p:nvPr>
            <p:ph type="sldNum" sz="quarter" idx="4"/>
          </p:nvPr>
        </p:nvSpPr>
        <p:spPr bwMode="auto">
          <a:xfrm>
            <a:off x="11362267" y="6283326"/>
            <a:ext cx="480484" cy="15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ctr" anchorCtr="0" compatLnSpc="1">
            <a:prstTxWarp prst="textNoShape">
              <a:avLst/>
            </a:prstTxWarp>
          </a:bodyPr>
          <a:lstStyle>
            <a:lvl1pPr algn="r">
              <a:defRPr sz="800">
                <a:solidFill>
                  <a:schemeClr val="bg1"/>
                </a:solidFill>
              </a:defRPr>
            </a:lvl1pPr>
          </a:lstStyle>
          <a:p>
            <a:fld id="{9F77F2B8-0874-424A-84D6-37C8914A6ABD}" type="slidenum">
              <a:rPr lang="en-US" altLang="sv-SE"/>
              <a:pPr/>
              <a:t>‹#›</a:t>
            </a:fld>
            <a:endParaRPr lang="en-US" altLang="sv-SE"/>
          </a:p>
        </p:txBody>
      </p:sp>
    </p:spTree>
  </p:cSld>
  <p:clrMap bg1="lt1" tx1="dk1" bg2="lt2" tx2="dk2" accent1="accent1" accent2="accent2" accent3="accent3" accent4="accent4" accent5="accent5" accent6="accent6" hlink="hlink" folHlink="folHlink"/>
  <p:sldLayoutIdLst>
    <p:sldLayoutId id="214748369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hf hdr="0"/>
  <p:txStyles>
    <p:titleStyle>
      <a:lvl1pPr algn="l" defTabSz="457200" rtl="0" fontAlgn="base">
        <a:spcBef>
          <a:spcPct val="0"/>
        </a:spcBef>
        <a:spcAft>
          <a:spcPct val="0"/>
        </a:spcAft>
        <a:defRPr sz="2400" b="1">
          <a:solidFill>
            <a:schemeClr val="bg1"/>
          </a:solidFill>
          <a:latin typeface="+mj-lt"/>
          <a:ea typeface="+mj-ea"/>
          <a:cs typeface="+mj-cs"/>
        </a:defRPr>
      </a:lvl1pPr>
      <a:lvl2pPr algn="l" defTabSz="457200" rtl="0" fontAlgn="base">
        <a:spcBef>
          <a:spcPct val="0"/>
        </a:spcBef>
        <a:spcAft>
          <a:spcPct val="0"/>
        </a:spcAft>
        <a:defRPr sz="2400" b="1">
          <a:solidFill>
            <a:schemeClr val="bg1"/>
          </a:solidFill>
          <a:latin typeface="Verdana" pitchFamily="34" charset="0"/>
          <a:ea typeface="ＭＳ Ｐゴシック" pitchFamily="-111" charset="-128"/>
        </a:defRPr>
      </a:lvl2pPr>
      <a:lvl3pPr algn="l" defTabSz="457200" rtl="0" fontAlgn="base">
        <a:spcBef>
          <a:spcPct val="0"/>
        </a:spcBef>
        <a:spcAft>
          <a:spcPct val="0"/>
        </a:spcAft>
        <a:defRPr sz="2400" b="1">
          <a:solidFill>
            <a:schemeClr val="bg1"/>
          </a:solidFill>
          <a:latin typeface="Verdana" pitchFamily="34" charset="0"/>
          <a:ea typeface="ＭＳ Ｐゴシック" pitchFamily="-111" charset="-128"/>
        </a:defRPr>
      </a:lvl3pPr>
      <a:lvl4pPr algn="l" defTabSz="457200" rtl="0" fontAlgn="base">
        <a:spcBef>
          <a:spcPct val="0"/>
        </a:spcBef>
        <a:spcAft>
          <a:spcPct val="0"/>
        </a:spcAft>
        <a:defRPr sz="2400" b="1">
          <a:solidFill>
            <a:schemeClr val="bg1"/>
          </a:solidFill>
          <a:latin typeface="Verdana" pitchFamily="34" charset="0"/>
          <a:ea typeface="ＭＳ Ｐゴシック" pitchFamily="-111" charset="-128"/>
        </a:defRPr>
      </a:lvl4pPr>
      <a:lvl5pPr algn="l" defTabSz="457200" rtl="0" fontAlgn="base">
        <a:spcBef>
          <a:spcPct val="0"/>
        </a:spcBef>
        <a:spcAft>
          <a:spcPct val="0"/>
        </a:spcAft>
        <a:defRPr sz="2400" b="1">
          <a:solidFill>
            <a:schemeClr val="bg1"/>
          </a:solidFill>
          <a:latin typeface="Verdana" pitchFamily="34" charset="0"/>
          <a:ea typeface="ＭＳ Ｐゴシック" pitchFamily="-111" charset="-128"/>
        </a:defRPr>
      </a:lvl5pPr>
      <a:lvl6pPr marL="457200" algn="l" defTabSz="457200" rtl="0" fontAlgn="base">
        <a:spcBef>
          <a:spcPct val="0"/>
        </a:spcBef>
        <a:spcAft>
          <a:spcPct val="0"/>
        </a:spcAft>
        <a:defRPr sz="2400" b="1">
          <a:solidFill>
            <a:schemeClr val="bg1"/>
          </a:solidFill>
          <a:latin typeface="Verdana" pitchFamily="34" charset="0"/>
          <a:ea typeface="ＭＳ Ｐゴシック" pitchFamily="-111" charset="-128"/>
        </a:defRPr>
      </a:lvl6pPr>
      <a:lvl7pPr marL="914400" algn="l" defTabSz="457200" rtl="0" fontAlgn="base">
        <a:spcBef>
          <a:spcPct val="0"/>
        </a:spcBef>
        <a:spcAft>
          <a:spcPct val="0"/>
        </a:spcAft>
        <a:defRPr sz="2400" b="1">
          <a:solidFill>
            <a:schemeClr val="bg1"/>
          </a:solidFill>
          <a:latin typeface="Verdana" pitchFamily="34" charset="0"/>
          <a:ea typeface="ＭＳ Ｐゴシック" pitchFamily="-111" charset="-128"/>
        </a:defRPr>
      </a:lvl7pPr>
      <a:lvl8pPr marL="1371600" algn="l" defTabSz="457200" rtl="0" fontAlgn="base">
        <a:spcBef>
          <a:spcPct val="0"/>
        </a:spcBef>
        <a:spcAft>
          <a:spcPct val="0"/>
        </a:spcAft>
        <a:defRPr sz="2400" b="1">
          <a:solidFill>
            <a:schemeClr val="bg1"/>
          </a:solidFill>
          <a:latin typeface="Verdana" pitchFamily="34" charset="0"/>
          <a:ea typeface="ＭＳ Ｐゴシック" pitchFamily="-111" charset="-128"/>
        </a:defRPr>
      </a:lvl8pPr>
      <a:lvl9pPr marL="1828800" algn="l" defTabSz="457200" rtl="0" fontAlgn="base">
        <a:spcBef>
          <a:spcPct val="0"/>
        </a:spcBef>
        <a:spcAft>
          <a:spcPct val="0"/>
        </a:spcAft>
        <a:defRPr sz="2400" b="1">
          <a:solidFill>
            <a:schemeClr val="bg1"/>
          </a:solidFill>
          <a:latin typeface="Verdana" pitchFamily="34" charset="0"/>
          <a:ea typeface="ＭＳ Ｐゴシック" pitchFamily="-111" charset="-128"/>
        </a:defRPr>
      </a:lvl9pPr>
    </p:titleStyle>
    <p:bodyStyle>
      <a:lvl1pPr marL="190500" indent="-203200" algn="l" defTabSz="457200" rtl="0" fontAlgn="base">
        <a:lnSpc>
          <a:spcPts val="2163"/>
        </a:lnSpc>
        <a:spcBef>
          <a:spcPct val="0"/>
        </a:spcBef>
        <a:spcAft>
          <a:spcPts val="1500"/>
        </a:spcAft>
        <a:buFont typeface="Verdana" pitchFamily="34" charset="0"/>
        <a:buChar char="•"/>
        <a:defRPr>
          <a:solidFill>
            <a:schemeClr val="bg1"/>
          </a:solidFill>
          <a:latin typeface="+mn-lt"/>
          <a:ea typeface="+mn-ea"/>
          <a:cs typeface="+mn-cs"/>
        </a:defRPr>
      </a:lvl1pPr>
      <a:lvl2pPr marL="571500" indent="-177800" algn="l" defTabSz="457200" rtl="0" fontAlgn="base">
        <a:lnSpc>
          <a:spcPts val="1925"/>
        </a:lnSpc>
        <a:spcBef>
          <a:spcPct val="0"/>
        </a:spcBef>
        <a:spcAft>
          <a:spcPts val="1500"/>
        </a:spcAft>
        <a:buFont typeface="Verdana" pitchFamily="34" charset="0"/>
        <a:buChar char="•"/>
        <a:defRPr sz="1600">
          <a:solidFill>
            <a:schemeClr val="bg1"/>
          </a:solidFill>
          <a:latin typeface="+mn-lt"/>
          <a:ea typeface="+mn-ea"/>
        </a:defRPr>
      </a:lvl2pPr>
      <a:lvl3pPr marL="914400" indent="-152400" algn="l" defTabSz="457200" rtl="0" fontAlgn="base">
        <a:lnSpc>
          <a:spcPts val="1675"/>
        </a:lnSpc>
        <a:spcBef>
          <a:spcPct val="0"/>
        </a:spcBef>
        <a:spcAft>
          <a:spcPts val="1500"/>
        </a:spcAft>
        <a:buFont typeface="Verdana" pitchFamily="34" charset="0"/>
        <a:buChar char="•"/>
        <a:defRPr sz="1400">
          <a:solidFill>
            <a:schemeClr val="bg1"/>
          </a:solidFill>
          <a:latin typeface="+mn-lt"/>
          <a:ea typeface="+mn-ea"/>
        </a:defRPr>
      </a:lvl3pPr>
      <a:lvl4pPr marL="1219200" indent="-127000" algn="l" defTabSz="457200" rtl="0" fontAlgn="base">
        <a:lnSpc>
          <a:spcPts val="1438"/>
        </a:lnSpc>
        <a:spcBef>
          <a:spcPct val="0"/>
        </a:spcBef>
        <a:spcAft>
          <a:spcPts val="1500"/>
        </a:spcAft>
        <a:buFont typeface="Verdana" pitchFamily="34" charset="0"/>
        <a:buChar char="•"/>
        <a:defRPr sz="1400">
          <a:solidFill>
            <a:schemeClr val="bg1"/>
          </a:solidFill>
          <a:latin typeface="+mn-lt"/>
          <a:ea typeface="+mn-ea"/>
        </a:defRPr>
      </a:lvl4pPr>
      <a:lvl5pPr marL="1498600" indent="-101600" algn="l" defTabSz="457200" rtl="0" fontAlgn="base">
        <a:lnSpc>
          <a:spcPts val="1200"/>
        </a:lnSpc>
        <a:spcBef>
          <a:spcPct val="0"/>
        </a:spcBef>
        <a:spcAft>
          <a:spcPts val="1500"/>
        </a:spcAft>
        <a:buFont typeface="Verdana" pitchFamily="34" charset="0"/>
        <a:buChar char="•"/>
        <a:defRPr sz="1400">
          <a:solidFill>
            <a:schemeClr val="bg1"/>
          </a:solidFill>
          <a:latin typeface="+mn-lt"/>
          <a:ea typeface="+mn-ea"/>
        </a:defRPr>
      </a:lvl5pPr>
      <a:lvl6pPr marL="1955800" indent="-101600" algn="l" defTabSz="457200" rtl="0" fontAlgn="base">
        <a:lnSpc>
          <a:spcPts val="1200"/>
        </a:lnSpc>
        <a:spcBef>
          <a:spcPct val="0"/>
        </a:spcBef>
        <a:spcAft>
          <a:spcPts val="1500"/>
        </a:spcAft>
        <a:buFont typeface="Verdana" pitchFamily="34" charset="0"/>
        <a:buChar char="•"/>
        <a:defRPr sz="1400">
          <a:solidFill>
            <a:schemeClr val="bg1"/>
          </a:solidFill>
          <a:latin typeface="+mn-lt"/>
          <a:ea typeface="+mn-ea"/>
        </a:defRPr>
      </a:lvl6pPr>
      <a:lvl7pPr marL="2413000" indent="-101600" algn="l" defTabSz="457200" rtl="0" fontAlgn="base">
        <a:lnSpc>
          <a:spcPts val="1200"/>
        </a:lnSpc>
        <a:spcBef>
          <a:spcPct val="0"/>
        </a:spcBef>
        <a:spcAft>
          <a:spcPts val="1500"/>
        </a:spcAft>
        <a:buFont typeface="Verdana" pitchFamily="34" charset="0"/>
        <a:buChar char="•"/>
        <a:defRPr sz="1400">
          <a:solidFill>
            <a:schemeClr val="bg1"/>
          </a:solidFill>
          <a:latin typeface="+mn-lt"/>
          <a:ea typeface="+mn-ea"/>
        </a:defRPr>
      </a:lvl7pPr>
      <a:lvl8pPr marL="2870200" indent="-101600" algn="l" defTabSz="457200" rtl="0" fontAlgn="base">
        <a:lnSpc>
          <a:spcPts val="1200"/>
        </a:lnSpc>
        <a:spcBef>
          <a:spcPct val="0"/>
        </a:spcBef>
        <a:spcAft>
          <a:spcPts val="1500"/>
        </a:spcAft>
        <a:buFont typeface="Verdana" pitchFamily="34" charset="0"/>
        <a:buChar char="•"/>
        <a:defRPr sz="1400">
          <a:solidFill>
            <a:schemeClr val="bg1"/>
          </a:solidFill>
          <a:latin typeface="+mn-lt"/>
          <a:ea typeface="+mn-ea"/>
        </a:defRPr>
      </a:lvl8pPr>
      <a:lvl9pPr marL="3327400" indent="-101600" algn="l" defTabSz="457200" rtl="0" fontAlgn="base">
        <a:lnSpc>
          <a:spcPts val="1200"/>
        </a:lnSpc>
        <a:spcBef>
          <a:spcPct val="0"/>
        </a:spcBef>
        <a:spcAft>
          <a:spcPts val="1500"/>
        </a:spcAft>
        <a:buFont typeface="Verdana" pitchFamily="34" charset="0"/>
        <a:buChar char="•"/>
        <a:defRPr sz="1400">
          <a:solidFill>
            <a:schemeClr val="bg1"/>
          </a:solidFill>
          <a:latin typeface="+mn-lt"/>
          <a:ea typeface="+mn-ea"/>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emf"/><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4.xml"/><Relationship Id="rId1" Type="http://schemas.openxmlformats.org/officeDocument/2006/relationships/tags" Target="../tags/ta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4B9CD8-9040-9DF0-850B-385945D237B5}"/>
              </a:ext>
            </a:extLst>
          </p:cNvPr>
          <p:cNvPicPr>
            <a:picLocks noChangeAspect="1"/>
          </p:cNvPicPr>
          <p:nvPr/>
        </p:nvPicPr>
        <p:blipFill rotWithShape="1">
          <a:blip r:embed="rId3"/>
          <a:srcRect t="3490"/>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7907F31-4905-B15C-6117-A0DB9AC92A8E}"/>
              </a:ext>
            </a:extLst>
          </p:cNvPr>
          <p:cNvSpPr/>
          <p:nvPr/>
        </p:nvSpPr>
        <p:spPr bwMode="auto">
          <a:xfrm>
            <a:off x="9743440" y="5748913"/>
            <a:ext cx="1981200" cy="377567"/>
          </a:xfrm>
          <a:prstGeom prst="rect">
            <a:avLst/>
          </a:pr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3600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Verdana" pitchFamily="34" charset="0"/>
              <a:ea typeface="ＭＳ Ｐゴシック" pitchFamily="-111" charset="-128"/>
            </a:endParaRPr>
          </a:p>
        </p:txBody>
      </p:sp>
      <p:sp>
        <p:nvSpPr>
          <p:cNvPr id="6" name="textruta 2">
            <a:extLst>
              <a:ext uri="{FF2B5EF4-FFF2-40B4-BE49-F238E27FC236}">
                <a16:creationId xmlns:a16="http://schemas.microsoft.com/office/drawing/2014/main" id="{DC7FE714-A340-4EED-9E8C-9E07C80B944E}"/>
              </a:ext>
            </a:extLst>
          </p:cNvPr>
          <p:cNvSpPr txBox="1"/>
          <p:nvPr/>
        </p:nvSpPr>
        <p:spPr>
          <a:xfrm>
            <a:off x="371475" y="5748913"/>
            <a:ext cx="3111027" cy="646331"/>
          </a:xfrm>
          <a:prstGeom prst="rect">
            <a:avLst/>
          </a:prstGeom>
          <a:solidFill>
            <a:schemeClr val="tx1">
              <a:alpha val="61000"/>
            </a:schemeClr>
          </a:solidFill>
        </p:spPr>
        <p:txBody>
          <a:bodyPr wrap="square" rtlCol="0">
            <a:spAutoFit/>
          </a:bodyPr>
          <a:lstStyle/>
          <a:p>
            <a:r>
              <a:rPr lang="en-GB" altLang="sv-SE" b="1" kern="0" dirty="0">
                <a:solidFill>
                  <a:schemeClr val="bg1"/>
                </a:solidFill>
                <a:latin typeface="Verdana" panose="020B0604030504040204" pitchFamily="34" charset="0"/>
                <a:ea typeface="Verdana" panose="020B0604030504040204" pitchFamily="34" charset="0"/>
              </a:rPr>
              <a:t>Job van Eldijk PhD </a:t>
            </a:r>
          </a:p>
          <a:p>
            <a:r>
              <a:rPr lang="sv-SE" altLang="sv-SE" b="1" kern="0" dirty="0">
                <a:solidFill>
                  <a:schemeClr val="bg1"/>
                </a:solidFill>
              </a:rPr>
              <a:t>Planarkitekt Ramboll</a:t>
            </a:r>
          </a:p>
        </p:txBody>
      </p:sp>
      <p:sp>
        <p:nvSpPr>
          <p:cNvPr id="8" name="Rectangle 50">
            <a:extLst>
              <a:ext uri="{FF2B5EF4-FFF2-40B4-BE49-F238E27FC236}">
                <a16:creationId xmlns:a16="http://schemas.microsoft.com/office/drawing/2014/main" id="{1BF4D225-8A84-4325-AB93-D8C4A3B55171}"/>
              </a:ext>
            </a:extLst>
          </p:cNvPr>
          <p:cNvSpPr>
            <a:spLocks noGrp="1"/>
          </p:cNvSpPr>
          <p:nvPr>
            <p:ph type="title"/>
          </p:nvPr>
        </p:nvSpPr>
        <p:spPr>
          <a:xfrm>
            <a:off x="371475" y="369876"/>
            <a:ext cx="11231245" cy="1264444"/>
          </a:xfrm>
          <a:solidFill>
            <a:schemeClr val="tx1">
              <a:alpha val="54000"/>
            </a:schemeClr>
          </a:solidFill>
        </p:spPr>
        <p:txBody>
          <a:bodyPr lIns="252000">
            <a:noAutofit/>
          </a:bodyPr>
          <a:lstStyle/>
          <a:p>
            <a:pPr>
              <a:lnSpc>
                <a:spcPct val="150000"/>
              </a:lnSpc>
              <a:spcBef>
                <a:spcPts val="1200"/>
              </a:spcBef>
            </a:pPr>
            <a:r>
              <a:rPr lang="sv-SE" dirty="0">
                <a:solidFill>
                  <a:schemeClr val="bg1"/>
                </a:solidFill>
                <a:latin typeface="Verdana" pitchFamily="34" charset="0"/>
                <a:ea typeface="ＭＳ Ｐゴシック" pitchFamily="-111" charset="-128"/>
                <a:cs typeface="+mn-cs"/>
              </a:rPr>
              <a:t>Färre konflikter? </a:t>
            </a:r>
            <a:br>
              <a:rPr lang="sv-SE" dirty="0">
                <a:solidFill>
                  <a:schemeClr val="bg1"/>
                </a:solidFill>
                <a:latin typeface="Verdana" pitchFamily="34" charset="0"/>
                <a:ea typeface="ＭＳ Ｐゴシック" pitchFamily="-111" charset="-128"/>
                <a:cs typeface="+mn-cs"/>
              </a:rPr>
            </a:br>
            <a:r>
              <a:rPr lang="sv-SE" dirty="0">
                <a:solidFill>
                  <a:schemeClr val="bg1"/>
                </a:solidFill>
                <a:latin typeface="Verdana" pitchFamily="34" charset="0"/>
                <a:ea typeface="ＭＳ Ｐゴシック" pitchFamily="-111" charset="-128"/>
                <a:cs typeface="+mn-cs"/>
              </a:rPr>
              <a:t>Ny metod för kartläggning av trafikleders barriäreffekter</a:t>
            </a:r>
            <a:br>
              <a:rPr lang="en-GB" sz="2000" b="1" noProof="0" dirty="0">
                <a:solidFill>
                  <a:schemeClr val="bg1"/>
                </a:solidFill>
                <a:latin typeface="Verdana" panose="020B0604030504040204" pitchFamily="34" charset="0"/>
                <a:ea typeface="Verdana" panose="020B0604030504040204" pitchFamily="34" charset="0"/>
              </a:rPr>
            </a:br>
            <a:endParaRPr lang="en-GB" altLang="sv-SE" sz="2400" b="1" noProof="0" dirty="0">
              <a:solidFill>
                <a:schemeClr val="bg1"/>
              </a:solidFill>
              <a:latin typeface="Verdana" panose="020B0604030504040204" pitchFamily="34" charset="0"/>
              <a:ea typeface="Verdana" panose="020B0604030504040204" pitchFamily="34" charset="0"/>
            </a:endParaRPr>
          </a:p>
        </p:txBody>
      </p:sp>
      <p:pic>
        <p:nvPicPr>
          <p:cNvPr id="3" name="Picture 2">
            <a:extLst>
              <a:ext uri="{FF2B5EF4-FFF2-40B4-BE49-F238E27FC236}">
                <a16:creationId xmlns:a16="http://schemas.microsoft.com/office/drawing/2014/main" id="{544F2BC6-11F3-D286-F2E4-212D047ADFF6}"/>
              </a:ext>
            </a:extLst>
          </p:cNvPr>
          <p:cNvPicPr>
            <a:picLocks noChangeAspect="1"/>
          </p:cNvPicPr>
          <p:nvPr/>
        </p:nvPicPr>
        <p:blipFill>
          <a:blip r:embed="rId4"/>
          <a:stretch>
            <a:fillRect/>
          </a:stretch>
        </p:blipFill>
        <p:spPr>
          <a:xfrm>
            <a:off x="9607768" y="5738753"/>
            <a:ext cx="2179814" cy="450061"/>
          </a:xfrm>
          <a:prstGeom prst="rect">
            <a:avLst/>
          </a:prstGeom>
        </p:spPr>
      </p:pic>
    </p:spTree>
    <p:extLst>
      <p:ext uri="{BB962C8B-B14F-4D97-AF65-F5344CB8AC3E}">
        <p14:creationId xmlns:p14="http://schemas.microsoft.com/office/powerpoint/2010/main" val="2567599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0">
            <a:extLst>
              <a:ext uri="{FF2B5EF4-FFF2-40B4-BE49-F238E27FC236}">
                <a16:creationId xmlns:a16="http://schemas.microsoft.com/office/drawing/2014/main" id="{F665F9AC-4A6E-48F4-B5AF-DEC38A4365A6}"/>
              </a:ext>
            </a:extLst>
          </p:cNvPr>
          <p:cNvSpPr txBox="1">
            <a:spLocks/>
          </p:cNvSpPr>
          <p:nvPr/>
        </p:nvSpPr>
        <p:spPr bwMode="auto">
          <a:xfrm>
            <a:off x="371475" y="441325"/>
            <a:ext cx="9471025" cy="74771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18000" rIns="0" bIns="0" numCol="1" anchor="t" anchorCtr="0" compatLnSpc="1">
            <a:prstTxWarp prst="textNoShape">
              <a:avLst/>
            </a:prstTxWarp>
          </a:bodyPr>
          <a:lstStyle>
            <a:lvl1pPr algn="l" defTabSz="457200" rtl="0" eaLnBrk="1" fontAlgn="base" hangingPunct="1">
              <a:spcBef>
                <a:spcPct val="0"/>
              </a:spcBef>
              <a:spcAft>
                <a:spcPct val="0"/>
              </a:spcAft>
              <a:defRPr sz="2400" b="1">
                <a:solidFill>
                  <a:schemeClr val="tx2"/>
                </a:solidFill>
                <a:latin typeface="+mj-lt"/>
                <a:ea typeface="+mj-ea"/>
                <a:cs typeface="+mj-cs"/>
              </a:defRPr>
            </a:lvl1pPr>
            <a:lvl2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2pPr>
            <a:lvl3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3pPr>
            <a:lvl4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4pPr>
            <a:lvl5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5pPr>
            <a:lvl6pPr marL="4572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6pPr>
            <a:lvl7pPr marL="9144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7pPr>
            <a:lvl8pPr marL="13716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8pPr>
            <a:lvl9pPr marL="18288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9pPr>
          </a:lstStyle>
          <a:p>
            <a:pPr marL="92075"/>
            <a:r>
              <a:rPr lang="en-GB" altLang="sv-SE" dirty="0"/>
              <a:t>Problem</a:t>
            </a:r>
            <a:endParaRPr lang="en-GB" altLang="sv-SE" kern="0" dirty="0"/>
          </a:p>
        </p:txBody>
      </p:sp>
      <p:sp>
        <p:nvSpPr>
          <p:cNvPr id="8" name="Rektangel 7">
            <a:extLst>
              <a:ext uri="{FF2B5EF4-FFF2-40B4-BE49-F238E27FC236}">
                <a16:creationId xmlns:a16="http://schemas.microsoft.com/office/drawing/2014/main" id="{E669A9B3-B0B1-4285-86F0-142926AF8815}"/>
              </a:ext>
            </a:extLst>
          </p:cNvPr>
          <p:cNvSpPr/>
          <p:nvPr/>
        </p:nvSpPr>
        <p:spPr>
          <a:xfrm>
            <a:off x="371473" y="1088596"/>
            <a:ext cx="8772527" cy="646331"/>
          </a:xfrm>
          <a:prstGeom prst="rect">
            <a:avLst/>
          </a:prstGeom>
        </p:spPr>
        <p:txBody>
          <a:bodyPr wrap="square">
            <a:spAutoFit/>
          </a:bodyPr>
          <a:lstStyle/>
          <a:p>
            <a:pPr>
              <a:spcAft>
                <a:spcPts val="1200"/>
              </a:spcAft>
            </a:pPr>
            <a:r>
              <a:rPr lang="sv-SE" b="1" kern="0" dirty="0">
                <a:solidFill>
                  <a:schemeClr val="bg2"/>
                </a:solidFill>
                <a:latin typeface="Verdana" panose="020B0604030504040204" pitchFamily="34" charset="0"/>
                <a:ea typeface="Verdana" panose="020B0604030504040204" pitchFamily="34" charset="0"/>
              </a:rPr>
              <a:t>Bedömning av barriäreffekter baseras på allmänna beskrivningar och grova uppskattningar</a:t>
            </a:r>
            <a:endParaRPr lang="en-GB" b="1" kern="0" dirty="0">
              <a:solidFill>
                <a:schemeClr val="bg2"/>
              </a:solidFill>
              <a:latin typeface="Verdana" panose="020B0604030504040204" pitchFamily="34" charset="0"/>
              <a:ea typeface="Verdana" panose="020B0604030504040204" pitchFamily="34" charset="0"/>
            </a:endParaRPr>
          </a:p>
        </p:txBody>
      </p:sp>
      <p:pic>
        <p:nvPicPr>
          <p:cNvPr id="9" name="Bildobjekt 7">
            <a:extLst>
              <a:ext uri="{FF2B5EF4-FFF2-40B4-BE49-F238E27FC236}">
                <a16:creationId xmlns:a16="http://schemas.microsoft.com/office/drawing/2014/main" id="{ED602262-CB30-40F5-BDEC-DB1185D44EDF}"/>
              </a:ext>
            </a:extLst>
          </p:cNvPr>
          <p:cNvPicPr/>
          <p:nvPr/>
        </p:nvPicPr>
        <p:blipFill>
          <a:blip r:embed="rId3">
            <a:extLst>
              <a:ext uri="{28A0092B-C50C-407E-A947-70E740481C1C}">
                <a14:useLocalDpi xmlns:a14="http://schemas.microsoft.com/office/drawing/2010/main" val="0"/>
              </a:ext>
            </a:extLst>
          </a:blip>
          <a:stretch>
            <a:fillRect/>
          </a:stretch>
        </p:blipFill>
        <p:spPr>
          <a:xfrm>
            <a:off x="371475" y="1836307"/>
            <a:ext cx="3611068" cy="4357301"/>
          </a:xfrm>
          <a:prstGeom prst="rect">
            <a:avLst/>
          </a:prstGeom>
        </p:spPr>
      </p:pic>
      <p:pic>
        <p:nvPicPr>
          <p:cNvPr id="10" name="Picture 2">
            <a:extLst>
              <a:ext uri="{FF2B5EF4-FFF2-40B4-BE49-F238E27FC236}">
                <a16:creationId xmlns:a16="http://schemas.microsoft.com/office/drawing/2014/main" id="{074DA266-EDC4-4F76-B0DC-A09699638A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707" r="26003"/>
          <a:stretch/>
        </p:blipFill>
        <p:spPr bwMode="auto">
          <a:xfrm>
            <a:off x="4304425" y="1836307"/>
            <a:ext cx="3544566" cy="4357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10">
            <a:extLst>
              <a:ext uri="{FF2B5EF4-FFF2-40B4-BE49-F238E27FC236}">
                <a16:creationId xmlns:a16="http://schemas.microsoft.com/office/drawing/2014/main" id="{55DC0C2E-AE34-49E7-A7CB-0A4B1385CBA5}"/>
              </a:ext>
            </a:extLst>
          </p:cNvPr>
          <p:cNvPicPr>
            <a:picLocks noChangeAspect="1"/>
          </p:cNvPicPr>
          <p:nvPr/>
        </p:nvPicPr>
        <p:blipFill rotWithShape="1">
          <a:blip r:embed="rId5"/>
          <a:srcRect l="31470" t="3007" r="17908" b="7720"/>
          <a:stretch/>
        </p:blipFill>
        <p:spPr>
          <a:xfrm>
            <a:off x="8198538" y="1836308"/>
            <a:ext cx="3544566" cy="4357302"/>
          </a:xfrm>
          <a:prstGeom prst="rect">
            <a:avLst/>
          </a:prstGeom>
        </p:spPr>
      </p:pic>
      <p:sp>
        <p:nvSpPr>
          <p:cNvPr id="12" name="textruta 12">
            <a:extLst>
              <a:ext uri="{FF2B5EF4-FFF2-40B4-BE49-F238E27FC236}">
                <a16:creationId xmlns:a16="http://schemas.microsoft.com/office/drawing/2014/main" id="{ED9B0F00-9ABF-4994-B7CF-294A311B12D2}"/>
              </a:ext>
            </a:extLst>
          </p:cNvPr>
          <p:cNvSpPr txBox="1"/>
          <p:nvPr/>
        </p:nvSpPr>
        <p:spPr>
          <a:xfrm>
            <a:off x="1508710" y="6193608"/>
            <a:ext cx="1765738" cy="369332"/>
          </a:xfrm>
          <a:prstGeom prst="rect">
            <a:avLst/>
          </a:prstGeom>
          <a:noFill/>
        </p:spPr>
        <p:txBody>
          <a:bodyPr wrap="square" rtlCol="0">
            <a:spAutoFit/>
          </a:bodyPr>
          <a:lstStyle/>
          <a:p>
            <a:r>
              <a:rPr lang="sv-SE" kern="0" dirty="0">
                <a:solidFill>
                  <a:schemeClr val="bg2"/>
                </a:solidFill>
              </a:rPr>
              <a:t>Varberg</a:t>
            </a:r>
          </a:p>
        </p:txBody>
      </p:sp>
      <p:sp>
        <p:nvSpPr>
          <p:cNvPr id="13" name="textruta 12">
            <a:extLst>
              <a:ext uri="{FF2B5EF4-FFF2-40B4-BE49-F238E27FC236}">
                <a16:creationId xmlns:a16="http://schemas.microsoft.com/office/drawing/2014/main" id="{6B604B58-47B6-47A0-80D7-B890BB826B80}"/>
              </a:ext>
            </a:extLst>
          </p:cNvPr>
          <p:cNvSpPr txBox="1"/>
          <p:nvPr/>
        </p:nvSpPr>
        <p:spPr>
          <a:xfrm>
            <a:off x="9468319" y="6110325"/>
            <a:ext cx="1765738" cy="369332"/>
          </a:xfrm>
          <a:prstGeom prst="rect">
            <a:avLst/>
          </a:prstGeom>
          <a:noFill/>
        </p:spPr>
        <p:txBody>
          <a:bodyPr wrap="square" rtlCol="0">
            <a:spAutoFit/>
          </a:bodyPr>
          <a:lstStyle/>
          <a:p>
            <a:r>
              <a:rPr lang="en-GB" kern="0" dirty="0">
                <a:solidFill>
                  <a:schemeClr val="bg2"/>
                </a:solidFill>
              </a:rPr>
              <a:t>Alingsås</a:t>
            </a:r>
          </a:p>
        </p:txBody>
      </p:sp>
      <p:sp>
        <p:nvSpPr>
          <p:cNvPr id="14" name="textruta 12">
            <a:extLst>
              <a:ext uri="{FF2B5EF4-FFF2-40B4-BE49-F238E27FC236}">
                <a16:creationId xmlns:a16="http://schemas.microsoft.com/office/drawing/2014/main" id="{B77D0EE5-BEBE-4525-BABD-05618D709EE0}"/>
              </a:ext>
            </a:extLst>
          </p:cNvPr>
          <p:cNvSpPr txBox="1"/>
          <p:nvPr/>
        </p:nvSpPr>
        <p:spPr>
          <a:xfrm>
            <a:off x="5479485" y="6193608"/>
            <a:ext cx="1765738" cy="369332"/>
          </a:xfrm>
          <a:prstGeom prst="rect">
            <a:avLst/>
          </a:prstGeom>
          <a:noFill/>
        </p:spPr>
        <p:txBody>
          <a:bodyPr wrap="square" rtlCol="0">
            <a:spAutoFit/>
          </a:bodyPr>
          <a:lstStyle/>
          <a:p>
            <a:r>
              <a:rPr lang="en-GB" kern="0" dirty="0">
                <a:solidFill>
                  <a:schemeClr val="bg2"/>
                </a:solidFill>
              </a:rPr>
              <a:t>Göteborg</a:t>
            </a:r>
          </a:p>
        </p:txBody>
      </p:sp>
    </p:spTree>
    <p:extLst>
      <p:ext uri="{BB962C8B-B14F-4D97-AF65-F5344CB8AC3E}">
        <p14:creationId xmlns:p14="http://schemas.microsoft.com/office/powerpoint/2010/main" val="29980255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AC9DC1-1E8A-4AD2-A4D1-43FE4D474FE2}"/>
              </a:ext>
            </a:extLst>
          </p:cNvPr>
          <p:cNvPicPr>
            <a:picLocks noChangeAspect="1"/>
          </p:cNvPicPr>
          <p:nvPr/>
        </p:nvPicPr>
        <p:blipFill>
          <a:blip r:embed="rId3"/>
          <a:stretch>
            <a:fillRect/>
          </a:stretch>
        </p:blipFill>
        <p:spPr>
          <a:xfrm>
            <a:off x="1254720" y="1085316"/>
            <a:ext cx="10547022" cy="5105857"/>
          </a:xfrm>
          <a:prstGeom prst="rect">
            <a:avLst/>
          </a:prstGeom>
        </p:spPr>
      </p:pic>
      <p:sp>
        <p:nvSpPr>
          <p:cNvPr id="5" name="Rectangle 50">
            <a:extLst>
              <a:ext uri="{FF2B5EF4-FFF2-40B4-BE49-F238E27FC236}">
                <a16:creationId xmlns:a16="http://schemas.microsoft.com/office/drawing/2014/main" id="{A4A2122C-DC24-9130-57B9-44C4D004D9EB}"/>
              </a:ext>
            </a:extLst>
          </p:cNvPr>
          <p:cNvSpPr txBox="1">
            <a:spLocks/>
          </p:cNvSpPr>
          <p:nvPr/>
        </p:nvSpPr>
        <p:spPr bwMode="auto">
          <a:xfrm>
            <a:off x="380902" y="453619"/>
            <a:ext cx="3372391" cy="56078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13500" rIns="0" bIns="0" numCol="1" anchor="t" anchorCtr="0" compatLnSpc="1">
            <a:prstTxWarp prst="textNoShape">
              <a:avLst/>
            </a:prstTxWarp>
            <a:noAutofit/>
          </a:bodyPr>
          <a:lstStyle>
            <a:lvl1pPr algn="l" defTabSz="457200" rtl="0" eaLnBrk="1" fontAlgn="base" hangingPunct="1">
              <a:spcBef>
                <a:spcPct val="0"/>
              </a:spcBef>
              <a:spcAft>
                <a:spcPct val="0"/>
              </a:spcAft>
              <a:defRPr sz="3200" b="1">
                <a:solidFill>
                  <a:schemeClr val="bg2"/>
                </a:solidFill>
                <a:latin typeface="+mj-lt"/>
                <a:ea typeface="+mj-ea"/>
                <a:cs typeface="+mj-cs"/>
              </a:defRPr>
            </a:lvl1pPr>
            <a:lvl2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2pPr>
            <a:lvl3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3pPr>
            <a:lvl4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4pPr>
            <a:lvl5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5pPr>
            <a:lvl6pPr marL="4572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6pPr>
            <a:lvl7pPr marL="9144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7pPr>
            <a:lvl8pPr marL="13716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8pPr>
            <a:lvl9pPr marL="18288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9pPr>
          </a:lstStyle>
          <a:p>
            <a:pPr marL="69059"/>
            <a:r>
              <a:rPr lang="sv-SE" altLang="sv-SE" sz="2400" dirty="0">
                <a:solidFill>
                  <a:schemeClr val="tx2"/>
                </a:solidFill>
              </a:rPr>
              <a:t>Modell</a:t>
            </a:r>
            <a:endParaRPr lang="en-GB" altLang="sv-SE" sz="2400" dirty="0">
              <a:solidFill>
                <a:schemeClr val="tx2"/>
              </a:solidFill>
            </a:endParaRPr>
          </a:p>
        </p:txBody>
      </p:sp>
    </p:spTree>
    <p:extLst>
      <p:ext uri="{BB962C8B-B14F-4D97-AF65-F5344CB8AC3E}">
        <p14:creationId xmlns:p14="http://schemas.microsoft.com/office/powerpoint/2010/main" val="712419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8779568-2ECD-4555-A6D2-A94CAD8AA0E3}"/>
              </a:ext>
            </a:extLst>
          </p:cNvPr>
          <p:cNvPicPr>
            <a:picLocks noChangeAspect="1"/>
          </p:cNvPicPr>
          <p:nvPr/>
        </p:nvPicPr>
        <p:blipFill rotWithShape="1">
          <a:blip r:embed="rId3"/>
          <a:srcRect l="14589" t="14873" r="42878" b="37438"/>
          <a:stretch/>
        </p:blipFill>
        <p:spPr>
          <a:xfrm>
            <a:off x="4793168" y="1425412"/>
            <a:ext cx="6901750" cy="5060229"/>
          </a:xfrm>
          <a:prstGeom prst="rect">
            <a:avLst/>
          </a:prstGeom>
        </p:spPr>
      </p:pic>
      <p:sp>
        <p:nvSpPr>
          <p:cNvPr id="7" name="Rektangel 7">
            <a:extLst>
              <a:ext uri="{FF2B5EF4-FFF2-40B4-BE49-F238E27FC236}">
                <a16:creationId xmlns:a16="http://schemas.microsoft.com/office/drawing/2014/main" id="{B831C707-CD35-4A21-86D0-A68DF5F8EF17}"/>
              </a:ext>
            </a:extLst>
          </p:cNvPr>
          <p:cNvSpPr/>
          <p:nvPr/>
        </p:nvSpPr>
        <p:spPr>
          <a:xfrm>
            <a:off x="383970" y="1125619"/>
            <a:ext cx="4083793" cy="369332"/>
          </a:xfrm>
          <a:prstGeom prst="rect">
            <a:avLst/>
          </a:prstGeom>
        </p:spPr>
        <p:txBody>
          <a:bodyPr wrap="square">
            <a:spAutoFit/>
          </a:bodyPr>
          <a:lstStyle/>
          <a:p>
            <a:pPr>
              <a:spcAft>
                <a:spcPts val="1200"/>
              </a:spcAft>
            </a:pPr>
            <a:r>
              <a:rPr lang="en-GB" altLang="sv-SE" kern="0" dirty="0">
                <a:solidFill>
                  <a:schemeClr val="bg2"/>
                </a:solidFill>
              </a:rPr>
              <a:t>Steninge</a:t>
            </a:r>
          </a:p>
        </p:txBody>
      </p:sp>
      <p:sp>
        <p:nvSpPr>
          <p:cNvPr id="8" name="Rectangle 50">
            <a:extLst>
              <a:ext uri="{FF2B5EF4-FFF2-40B4-BE49-F238E27FC236}">
                <a16:creationId xmlns:a16="http://schemas.microsoft.com/office/drawing/2014/main" id="{D199EC13-75FF-4C65-890E-171BB8F6889C}"/>
              </a:ext>
            </a:extLst>
          </p:cNvPr>
          <p:cNvSpPr>
            <a:spLocks noGrp="1"/>
          </p:cNvSpPr>
          <p:nvPr>
            <p:ph type="title"/>
          </p:nvPr>
        </p:nvSpPr>
        <p:spPr>
          <a:xfrm>
            <a:off x="383970" y="450752"/>
            <a:ext cx="8818396" cy="560784"/>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13500" rIns="0" bIns="0" numCol="1" anchor="t" anchorCtr="0" compatLnSpc="1">
            <a:prstTxWarp prst="textNoShape">
              <a:avLst/>
            </a:prstTxWarp>
            <a:noAutofit/>
          </a:bodyPr>
          <a:lstStyle/>
          <a:p>
            <a:pPr marL="69059"/>
            <a:r>
              <a:rPr lang="sv-SE" altLang="sv-SE" dirty="0"/>
              <a:t>Stadsutveckling – Närhetsanalyser</a:t>
            </a:r>
          </a:p>
        </p:txBody>
      </p:sp>
    </p:spTree>
    <p:extLst>
      <p:ext uri="{BB962C8B-B14F-4D97-AF65-F5344CB8AC3E}">
        <p14:creationId xmlns:p14="http://schemas.microsoft.com/office/powerpoint/2010/main" val="4222317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0DE088A-DC36-4C6C-B296-CA5E9006D283}"/>
              </a:ext>
            </a:extLst>
          </p:cNvPr>
          <p:cNvPicPr>
            <a:picLocks noChangeAspect="1"/>
          </p:cNvPicPr>
          <p:nvPr/>
        </p:nvPicPr>
        <p:blipFill rotWithShape="1">
          <a:blip r:embed="rId3"/>
          <a:srcRect l="16789" t="13807" r="35175" b="27209"/>
          <a:stretch/>
        </p:blipFill>
        <p:spPr>
          <a:xfrm>
            <a:off x="4939645" y="1017777"/>
            <a:ext cx="6711886" cy="5389471"/>
          </a:xfrm>
          <a:prstGeom prst="rect">
            <a:avLst/>
          </a:prstGeom>
        </p:spPr>
      </p:pic>
      <p:sp>
        <p:nvSpPr>
          <p:cNvPr id="7" name="Rektangel 7">
            <a:extLst>
              <a:ext uri="{FF2B5EF4-FFF2-40B4-BE49-F238E27FC236}">
                <a16:creationId xmlns:a16="http://schemas.microsoft.com/office/drawing/2014/main" id="{B831C707-CD35-4A21-86D0-A68DF5F8EF17}"/>
              </a:ext>
            </a:extLst>
          </p:cNvPr>
          <p:cNvSpPr/>
          <p:nvPr/>
        </p:nvSpPr>
        <p:spPr>
          <a:xfrm>
            <a:off x="383970" y="1125619"/>
            <a:ext cx="4083793" cy="369332"/>
          </a:xfrm>
          <a:prstGeom prst="rect">
            <a:avLst/>
          </a:prstGeom>
        </p:spPr>
        <p:txBody>
          <a:bodyPr wrap="square">
            <a:spAutoFit/>
          </a:bodyPr>
          <a:lstStyle/>
          <a:p>
            <a:pPr>
              <a:spcAft>
                <a:spcPts val="1200"/>
              </a:spcAft>
            </a:pPr>
            <a:r>
              <a:rPr lang="en-GB" altLang="sv-SE" kern="0" dirty="0">
                <a:solidFill>
                  <a:schemeClr val="bg2"/>
                </a:solidFill>
              </a:rPr>
              <a:t>Steninge</a:t>
            </a:r>
          </a:p>
        </p:txBody>
      </p:sp>
      <p:pic>
        <p:nvPicPr>
          <p:cNvPr id="8" name="Picture 7">
            <a:extLst>
              <a:ext uri="{FF2B5EF4-FFF2-40B4-BE49-F238E27FC236}">
                <a16:creationId xmlns:a16="http://schemas.microsoft.com/office/drawing/2014/main" id="{E82386A0-78A8-4D5A-9DD3-7EB8FD3DD106}"/>
              </a:ext>
            </a:extLst>
          </p:cNvPr>
          <p:cNvPicPr>
            <a:picLocks noChangeAspect="1"/>
          </p:cNvPicPr>
          <p:nvPr/>
        </p:nvPicPr>
        <p:blipFill rotWithShape="1">
          <a:blip r:embed="rId4"/>
          <a:srcRect l="81364" t="40481" r="9256" b="43103"/>
          <a:stretch/>
        </p:blipFill>
        <p:spPr>
          <a:xfrm>
            <a:off x="2993819" y="4714184"/>
            <a:ext cx="1311481" cy="1496116"/>
          </a:xfrm>
          <a:prstGeom prst="rect">
            <a:avLst/>
          </a:prstGeom>
        </p:spPr>
      </p:pic>
      <p:sp>
        <p:nvSpPr>
          <p:cNvPr id="9" name="Rectangle 50">
            <a:extLst>
              <a:ext uri="{FF2B5EF4-FFF2-40B4-BE49-F238E27FC236}">
                <a16:creationId xmlns:a16="http://schemas.microsoft.com/office/drawing/2014/main" id="{2820285E-6476-4F75-8F90-69A533D1B98D}"/>
              </a:ext>
            </a:extLst>
          </p:cNvPr>
          <p:cNvSpPr>
            <a:spLocks noGrp="1"/>
          </p:cNvSpPr>
          <p:nvPr>
            <p:ph type="title"/>
          </p:nvPr>
        </p:nvSpPr>
        <p:spPr>
          <a:xfrm>
            <a:off x="383970" y="450752"/>
            <a:ext cx="8818396" cy="560784"/>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13500" rIns="0" bIns="0" numCol="1" anchor="t" anchorCtr="0" compatLnSpc="1">
            <a:prstTxWarp prst="textNoShape">
              <a:avLst/>
            </a:prstTxWarp>
            <a:noAutofit/>
          </a:bodyPr>
          <a:lstStyle/>
          <a:p>
            <a:pPr marL="69059"/>
            <a:r>
              <a:rPr lang="sv-SE" altLang="sv-SE" dirty="0"/>
              <a:t>Trafikplanering – Genhetskvot</a:t>
            </a:r>
          </a:p>
        </p:txBody>
      </p:sp>
    </p:spTree>
    <p:extLst>
      <p:ext uri="{BB962C8B-B14F-4D97-AF65-F5344CB8AC3E}">
        <p14:creationId xmlns:p14="http://schemas.microsoft.com/office/powerpoint/2010/main" val="7457526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9E4A9A7-EA3F-A80A-8D71-81321CD15540}"/>
              </a:ext>
            </a:extLst>
          </p:cNvPr>
          <p:cNvPicPr>
            <a:picLocks noChangeAspect="1"/>
          </p:cNvPicPr>
          <p:nvPr/>
        </p:nvPicPr>
        <p:blipFill>
          <a:blip r:embed="rId3"/>
          <a:stretch>
            <a:fillRect/>
          </a:stretch>
        </p:blipFill>
        <p:spPr>
          <a:xfrm>
            <a:off x="3451303" y="932488"/>
            <a:ext cx="8372106" cy="5474760"/>
          </a:xfrm>
          <a:prstGeom prst="rect">
            <a:avLst/>
          </a:prstGeom>
        </p:spPr>
      </p:pic>
      <p:sp>
        <p:nvSpPr>
          <p:cNvPr id="6" name="Rectangle 50">
            <a:extLst>
              <a:ext uri="{FF2B5EF4-FFF2-40B4-BE49-F238E27FC236}">
                <a16:creationId xmlns:a16="http://schemas.microsoft.com/office/drawing/2014/main" id="{84E2D1E6-C082-4386-8FD7-0D91BB905097}"/>
              </a:ext>
            </a:extLst>
          </p:cNvPr>
          <p:cNvSpPr>
            <a:spLocks noGrp="1"/>
          </p:cNvSpPr>
          <p:nvPr>
            <p:ph type="title"/>
          </p:nvPr>
        </p:nvSpPr>
        <p:spPr>
          <a:xfrm>
            <a:off x="383968" y="450752"/>
            <a:ext cx="11361829" cy="560784"/>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13500" rIns="0" bIns="0" numCol="1" anchor="t" anchorCtr="0" compatLnSpc="1">
            <a:prstTxWarp prst="textNoShape">
              <a:avLst/>
            </a:prstTxWarp>
            <a:noAutofit/>
          </a:bodyPr>
          <a:lstStyle/>
          <a:p>
            <a:pPr marL="69059"/>
            <a:r>
              <a:rPr lang="sv-SE" altLang="sv-SE" dirty="0"/>
              <a:t>Social hållbarhet – Avstånd till vardagliga målpunkter</a:t>
            </a:r>
            <a:br>
              <a:rPr lang="sv-SE" altLang="sv-SE" dirty="0"/>
            </a:br>
            <a:endParaRPr lang="sv-SE" altLang="sv-SE" dirty="0"/>
          </a:p>
        </p:txBody>
      </p:sp>
      <p:sp>
        <p:nvSpPr>
          <p:cNvPr id="9" name="Rectangle 8">
            <a:extLst>
              <a:ext uri="{FF2B5EF4-FFF2-40B4-BE49-F238E27FC236}">
                <a16:creationId xmlns:a16="http://schemas.microsoft.com/office/drawing/2014/main" id="{EC472DB9-85EA-4405-8A87-B7787F114B20}"/>
              </a:ext>
            </a:extLst>
          </p:cNvPr>
          <p:cNvSpPr/>
          <p:nvPr/>
        </p:nvSpPr>
        <p:spPr bwMode="auto">
          <a:xfrm>
            <a:off x="10564238" y="5237770"/>
            <a:ext cx="943583" cy="900383"/>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Verdana" pitchFamily="34" charset="0"/>
              <a:ea typeface="ＭＳ Ｐゴシック" pitchFamily="-111" charset="-128"/>
            </a:endParaRPr>
          </a:p>
        </p:txBody>
      </p:sp>
    </p:spTree>
    <p:extLst>
      <p:ext uri="{BB962C8B-B14F-4D97-AF65-F5344CB8AC3E}">
        <p14:creationId xmlns:p14="http://schemas.microsoft.com/office/powerpoint/2010/main" val="22117051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0">
            <a:extLst>
              <a:ext uri="{FF2B5EF4-FFF2-40B4-BE49-F238E27FC236}">
                <a16:creationId xmlns:a16="http://schemas.microsoft.com/office/drawing/2014/main" id="{84E2D1E6-C082-4386-8FD7-0D91BB905097}"/>
              </a:ext>
            </a:extLst>
          </p:cNvPr>
          <p:cNvSpPr>
            <a:spLocks noGrp="1"/>
          </p:cNvSpPr>
          <p:nvPr>
            <p:ph type="title"/>
          </p:nvPr>
        </p:nvSpPr>
        <p:spPr>
          <a:xfrm>
            <a:off x="383968" y="450752"/>
            <a:ext cx="11361829" cy="560784"/>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13500" rIns="0" bIns="0" numCol="1" anchor="t" anchorCtr="0" compatLnSpc="1">
            <a:prstTxWarp prst="textNoShape">
              <a:avLst/>
            </a:prstTxWarp>
            <a:noAutofit/>
          </a:bodyPr>
          <a:lstStyle/>
          <a:p>
            <a:pPr marL="69059"/>
            <a:r>
              <a:rPr lang="sv-SE" altLang="sv-SE" dirty="0"/>
              <a:t>Social hållbarhet – Antal mötesplatser inom 1 200 m</a:t>
            </a:r>
          </a:p>
        </p:txBody>
      </p:sp>
      <p:sp>
        <p:nvSpPr>
          <p:cNvPr id="9" name="Rectangle 8">
            <a:extLst>
              <a:ext uri="{FF2B5EF4-FFF2-40B4-BE49-F238E27FC236}">
                <a16:creationId xmlns:a16="http://schemas.microsoft.com/office/drawing/2014/main" id="{EC472DB9-85EA-4405-8A87-B7787F114B20}"/>
              </a:ext>
            </a:extLst>
          </p:cNvPr>
          <p:cNvSpPr/>
          <p:nvPr/>
        </p:nvSpPr>
        <p:spPr bwMode="auto">
          <a:xfrm>
            <a:off x="10564238" y="5237770"/>
            <a:ext cx="943583" cy="900383"/>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Verdana" pitchFamily="34" charset="0"/>
              <a:ea typeface="ＭＳ Ｐゴシック" pitchFamily="-111" charset="-128"/>
            </a:endParaRPr>
          </a:p>
        </p:txBody>
      </p:sp>
      <p:pic>
        <p:nvPicPr>
          <p:cNvPr id="7" name="Picture 6">
            <a:extLst>
              <a:ext uri="{FF2B5EF4-FFF2-40B4-BE49-F238E27FC236}">
                <a16:creationId xmlns:a16="http://schemas.microsoft.com/office/drawing/2014/main" id="{45DD354B-0BAE-4D45-9E45-913EE502B45A}"/>
              </a:ext>
            </a:extLst>
          </p:cNvPr>
          <p:cNvPicPr>
            <a:picLocks noChangeAspect="1"/>
          </p:cNvPicPr>
          <p:nvPr/>
        </p:nvPicPr>
        <p:blipFill>
          <a:blip r:embed="rId3"/>
          <a:stretch>
            <a:fillRect/>
          </a:stretch>
        </p:blipFill>
        <p:spPr>
          <a:xfrm>
            <a:off x="3454400" y="932488"/>
            <a:ext cx="8353632" cy="5462679"/>
          </a:xfrm>
          <a:prstGeom prst="rect">
            <a:avLst/>
          </a:prstGeom>
        </p:spPr>
      </p:pic>
    </p:spTree>
    <p:extLst>
      <p:ext uri="{BB962C8B-B14F-4D97-AF65-F5344CB8AC3E}">
        <p14:creationId xmlns:p14="http://schemas.microsoft.com/office/powerpoint/2010/main" val="175927175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0">
            <a:extLst>
              <a:ext uri="{FF2B5EF4-FFF2-40B4-BE49-F238E27FC236}">
                <a16:creationId xmlns:a16="http://schemas.microsoft.com/office/drawing/2014/main" id="{84E2D1E6-C082-4386-8FD7-0D91BB905097}"/>
              </a:ext>
            </a:extLst>
          </p:cNvPr>
          <p:cNvSpPr>
            <a:spLocks noGrp="1"/>
          </p:cNvSpPr>
          <p:nvPr>
            <p:ph type="title"/>
          </p:nvPr>
        </p:nvSpPr>
        <p:spPr>
          <a:xfrm>
            <a:off x="383968" y="450752"/>
            <a:ext cx="11361829" cy="560784"/>
          </a:xfr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0" tIns="13500" rIns="0" bIns="0" numCol="1" anchor="t" anchorCtr="0" compatLnSpc="1">
            <a:prstTxWarp prst="textNoShape">
              <a:avLst/>
            </a:prstTxWarp>
            <a:noAutofit/>
          </a:bodyPr>
          <a:lstStyle/>
          <a:p>
            <a:pPr marL="69059"/>
            <a:r>
              <a:rPr lang="sv-SE" altLang="sv-SE" dirty="0"/>
              <a:t>Konsensus om alternativ</a:t>
            </a:r>
          </a:p>
        </p:txBody>
      </p:sp>
      <p:sp>
        <p:nvSpPr>
          <p:cNvPr id="9" name="Rectangle 8">
            <a:extLst>
              <a:ext uri="{FF2B5EF4-FFF2-40B4-BE49-F238E27FC236}">
                <a16:creationId xmlns:a16="http://schemas.microsoft.com/office/drawing/2014/main" id="{EC472DB9-85EA-4405-8A87-B7787F114B20}"/>
              </a:ext>
            </a:extLst>
          </p:cNvPr>
          <p:cNvSpPr/>
          <p:nvPr/>
        </p:nvSpPr>
        <p:spPr bwMode="auto">
          <a:xfrm>
            <a:off x="10564238" y="5237770"/>
            <a:ext cx="943583" cy="900383"/>
          </a:xfrm>
          <a:prstGeom prst="rect">
            <a:avLst/>
          </a:prstGeom>
          <a:solidFill>
            <a:schemeClr val="bg1"/>
          </a:solidFill>
          <a:ln w="9525" cap="flat" cmpd="sng" algn="ctr">
            <a:noFill/>
            <a:prstDash val="solid"/>
            <a:round/>
            <a:headEnd type="none" w="med" len="med"/>
            <a:tailEnd type="none" w="med" len="med"/>
          </a:ln>
          <a:effectLst/>
        </p:spPr>
        <p:txBody>
          <a:bodyPr vert="horz" wrap="square" lIns="36000" tIns="0" rIns="0" bIns="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sv-SE" sz="1800" b="0" i="0" u="none" strike="noStrike" cap="none" normalizeH="0" baseline="0">
              <a:ln>
                <a:noFill/>
              </a:ln>
              <a:solidFill>
                <a:schemeClr val="tx1"/>
              </a:solidFill>
              <a:effectLst/>
              <a:latin typeface="Verdana" pitchFamily="34" charset="0"/>
              <a:ea typeface="ＭＳ Ｐゴシック" pitchFamily="-111" charset="-128"/>
            </a:endParaRPr>
          </a:p>
        </p:txBody>
      </p:sp>
      <p:sp>
        <p:nvSpPr>
          <p:cNvPr id="8" name="TextBox 7">
            <a:extLst>
              <a:ext uri="{FF2B5EF4-FFF2-40B4-BE49-F238E27FC236}">
                <a16:creationId xmlns:a16="http://schemas.microsoft.com/office/drawing/2014/main" id="{F6F6F77F-8BA4-48E5-9E6C-255558BFB6AF}"/>
              </a:ext>
            </a:extLst>
          </p:cNvPr>
          <p:cNvSpPr txBox="1"/>
          <p:nvPr/>
        </p:nvSpPr>
        <p:spPr>
          <a:xfrm>
            <a:off x="383968" y="1814036"/>
            <a:ext cx="4442032" cy="1754326"/>
          </a:xfrm>
          <a:prstGeom prst="rect">
            <a:avLst/>
          </a:prstGeom>
          <a:noFill/>
        </p:spPr>
        <p:txBody>
          <a:bodyPr wrap="square">
            <a:spAutoFit/>
          </a:bodyPr>
          <a:lstStyle/>
          <a:p>
            <a:r>
              <a:rPr lang="sv-SE" altLang="sv-SE" i="1" kern="0" dirty="0">
                <a:solidFill>
                  <a:schemeClr val="bg2">
                    <a:lumMod val="50000"/>
                  </a:schemeClr>
                </a:solidFill>
                <a:latin typeface="Times New Roman" panose="02020603050405020304" pitchFamily="18" charset="0"/>
                <a:cs typeface="Times New Roman" panose="02020603050405020304" pitchFamily="18" charset="0"/>
              </a:rPr>
              <a:t>”Det [ligger] faktiskt i förlängning av Sankt Larsgatan och det finns goda möjligheter att bygga ihop innerstaden med det nya resecentrumet.”</a:t>
            </a:r>
          </a:p>
          <a:p>
            <a:r>
              <a:rPr lang="sv-SE" altLang="sv-SE" i="1" kern="0" dirty="0">
                <a:solidFill>
                  <a:schemeClr val="bg2">
                    <a:lumMod val="50000"/>
                  </a:schemeClr>
                </a:solidFill>
                <a:latin typeface="Times New Roman" panose="02020603050405020304" pitchFamily="18" charset="0"/>
                <a:cs typeface="Times New Roman" panose="02020603050405020304" pitchFamily="18" charset="0"/>
              </a:rPr>
              <a:t>Kommunråd Niklas Borg om Steninge (Corren 17 mars, 2022)</a:t>
            </a:r>
          </a:p>
        </p:txBody>
      </p:sp>
      <p:pic>
        <p:nvPicPr>
          <p:cNvPr id="11" name="Picture 10">
            <a:extLst>
              <a:ext uri="{FF2B5EF4-FFF2-40B4-BE49-F238E27FC236}">
                <a16:creationId xmlns:a16="http://schemas.microsoft.com/office/drawing/2014/main" id="{13DAAF75-82B4-4F73-B205-BEF4DD002F76}"/>
              </a:ext>
            </a:extLst>
          </p:cNvPr>
          <p:cNvPicPr>
            <a:picLocks noChangeAspect="1"/>
          </p:cNvPicPr>
          <p:nvPr/>
        </p:nvPicPr>
        <p:blipFill>
          <a:blip r:embed="rId3"/>
          <a:stretch>
            <a:fillRect/>
          </a:stretch>
        </p:blipFill>
        <p:spPr>
          <a:xfrm>
            <a:off x="5204122" y="2552700"/>
            <a:ext cx="6541675" cy="3730594"/>
          </a:xfrm>
          <a:prstGeom prst="rect">
            <a:avLst/>
          </a:prstGeom>
        </p:spPr>
      </p:pic>
    </p:spTree>
    <p:extLst>
      <p:ext uri="{BB962C8B-B14F-4D97-AF65-F5344CB8AC3E}">
        <p14:creationId xmlns:p14="http://schemas.microsoft.com/office/powerpoint/2010/main" val="38377335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50">
            <a:extLst>
              <a:ext uri="{FF2B5EF4-FFF2-40B4-BE49-F238E27FC236}">
                <a16:creationId xmlns:a16="http://schemas.microsoft.com/office/drawing/2014/main" id="{A4957231-0475-D21B-7C81-A13DA9D944EF}"/>
              </a:ext>
            </a:extLst>
          </p:cNvPr>
          <p:cNvSpPr txBox="1">
            <a:spLocks/>
          </p:cNvSpPr>
          <p:nvPr/>
        </p:nvSpPr>
        <p:spPr bwMode="auto">
          <a:xfrm>
            <a:off x="383968" y="450752"/>
            <a:ext cx="11361829" cy="560784"/>
          </a:xfrm>
          <a:prstGeom prst="rect">
            <a:avLst/>
          </a:prstGeom>
          <a:noFill/>
          <a:ln>
            <a:noFill/>
          </a:ln>
        </p:spPr>
        <p:txBody>
          <a:bodyPr vert="horz" wrap="square" lIns="0" tIns="13500" rIns="0" bIns="0" numCol="1" anchor="t" anchorCtr="0" compatLnSpc="1">
            <a:prstTxWarp prst="textNoShape">
              <a:avLst/>
            </a:prstTxWarp>
            <a:noAutofit/>
          </a:bodyPr>
          <a:lstStyle>
            <a:lvl1pPr algn="l" defTabSz="457200" rtl="0" eaLnBrk="1" fontAlgn="base" hangingPunct="1">
              <a:spcBef>
                <a:spcPct val="0"/>
              </a:spcBef>
              <a:spcAft>
                <a:spcPct val="0"/>
              </a:spcAft>
              <a:defRPr sz="3200" b="1">
                <a:solidFill>
                  <a:schemeClr val="bg2"/>
                </a:solidFill>
                <a:latin typeface="+mj-lt"/>
                <a:ea typeface="+mj-ea"/>
                <a:cs typeface="+mj-cs"/>
              </a:defRPr>
            </a:lvl1pPr>
            <a:lvl2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2pPr>
            <a:lvl3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3pPr>
            <a:lvl4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4pPr>
            <a:lvl5pPr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5pPr>
            <a:lvl6pPr marL="4572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6pPr>
            <a:lvl7pPr marL="9144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7pPr>
            <a:lvl8pPr marL="13716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8pPr>
            <a:lvl9pPr marL="1828800" algn="l" defTabSz="457200" rtl="0" eaLnBrk="1" fontAlgn="base" hangingPunct="1">
              <a:spcBef>
                <a:spcPct val="0"/>
              </a:spcBef>
              <a:spcAft>
                <a:spcPct val="0"/>
              </a:spcAft>
              <a:defRPr sz="2400" b="1">
                <a:solidFill>
                  <a:schemeClr val="tx2"/>
                </a:solidFill>
                <a:latin typeface="Verdana" pitchFamily="34" charset="0"/>
                <a:ea typeface="ＭＳ Ｐゴシック" pitchFamily="-111" charset="-128"/>
              </a:defRPr>
            </a:lvl9pPr>
          </a:lstStyle>
          <a:p>
            <a:pPr marL="69059"/>
            <a:r>
              <a:rPr lang="sv-SE" altLang="sv-SE" sz="2400" dirty="0">
                <a:solidFill>
                  <a:schemeClr val="bg1"/>
                </a:solidFill>
              </a:rPr>
              <a:t>Tack!</a:t>
            </a:r>
          </a:p>
        </p:txBody>
      </p:sp>
      <p:sp>
        <p:nvSpPr>
          <p:cNvPr id="3" name="textruta 2">
            <a:extLst>
              <a:ext uri="{FF2B5EF4-FFF2-40B4-BE49-F238E27FC236}">
                <a16:creationId xmlns:a16="http://schemas.microsoft.com/office/drawing/2014/main" id="{36EFCC5C-F3B0-1850-CDAD-DC0228DBD0FC}"/>
              </a:ext>
            </a:extLst>
          </p:cNvPr>
          <p:cNvSpPr txBox="1"/>
          <p:nvPr/>
        </p:nvSpPr>
        <p:spPr>
          <a:xfrm>
            <a:off x="383968" y="1969157"/>
            <a:ext cx="3672654" cy="1200329"/>
          </a:xfrm>
          <a:prstGeom prst="rect">
            <a:avLst/>
          </a:prstGeom>
          <a:noFill/>
        </p:spPr>
        <p:txBody>
          <a:bodyPr wrap="square" rtlCol="0">
            <a:spAutoFit/>
          </a:bodyPr>
          <a:lstStyle/>
          <a:p>
            <a:r>
              <a:rPr lang="en-GB" altLang="sv-SE" b="1" kern="0" dirty="0">
                <a:solidFill>
                  <a:schemeClr val="bg1"/>
                </a:solidFill>
              </a:rPr>
              <a:t>Job van Eldijk </a:t>
            </a:r>
          </a:p>
          <a:p>
            <a:r>
              <a:rPr lang="en-GB" altLang="sv-SE" kern="0" dirty="0">
                <a:solidFill>
                  <a:schemeClr val="bg1"/>
                </a:solidFill>
              </a:rPr>
              <a:t>+46 (0) 707723317</a:t>
            </a:r>
          </a:p>
          <a:p>
            <a:r>
              <a:rPr lang="en-GB" altLang="sv-SE" kern="0" dirty="0">
                <a:solidFill>
                  <a:schemeClr val="bg1"/>
                </a:solidFill>
              </a:rPr>
              <a:t>job.van.eldijk@ramboll.se</a:t>
            </a:r>
          </a:p>
          <a:p>
            <a:endParaRPr lang="en-GB" altLang="sv-SE" b="1" kern="0" dirty="0">
              <a:solidFill>
                <a:schemeClr val="bg1"/>
              </a:solidFill>
            </a:endParaRPr>
          </a:p>
        </p:txBody>
      </p:sp>
    </p:spTree>
    <p:custDataLst>
      <p:tags r:id="rId1"/>
    </p:custDataLst>
    <p:extLst>
      <p:ext uri="{BB962C8B-B14F-4D97-AF65-F5344CB8AC3E}">
        <p14:creationId xmlns:p14="http://schemas.microsoft.com/office/powerpoint/2010/main" val="23976637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EMPLAFYSLIDEID" val="636885006689946078"/>
</p:tagLst>
</file>

<file path=ppt/theme/theme1.xml><?xml version="1.0" encoding="utf-8"?>
<a:theme xmlns:a="http://schemas.openxmlformats.org/drawingml/2006/main" name="PowerPoint-mall, Ramböll Sverige AB">
  <a:themeElements>
    <a:clrScheme name="1 Ramboll template 3">
      <a:dk1>
        <a:srgbClr val="000000"/>
      </a:dk1>
      <a:lt1>
        <a:srgbClr val="FFFFFF"/>
      </a:lt1>
      <a:dk2>
        <a:srgbClr val="009DE0"/>
      </a:dk2>
      <a:lt2>
        <a:srgbClr val="797766"/>
      </a:lt2>
      <a:accent1>
        <a:srgbClr val="D0D0C9"/>
      </a:accent1>
      <a:accent2>
        <a:srgbClr val="5CA551"/>
      </a:accent2>
      <a:accent3>
        <a:srgbClr val="FFFFFF"/>
      </a:accent3>
      <a:accent4>
        <a:srgbClr val="000000"/>
      </a:accent4>
      <a:accent5>
        <a:srgbClr val="E4E4E1"/>
      </a:accent5>
      <a:accent6>
        <a:srgbClr val="539549"/>
      </a:accent6>
      <a:hlink>
        <a:srgbClr val="009DE0"/>
      </a:hlink>
      <a:folHlink>
        <a:srgbClr val="9DD3F5"/>
      </a:folHlink>
    </a:clrScheme>
    <a:fontScheme name="1 Ramboll template">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00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sv-SE" sz="1800" b="0" i="0" u="none" strike="noStrike" cap="none" normalizeH="0" baseline="0" smtClean="0">
            <a:ln>
              <a:noFill/>
            </a:ln>
            <a:solidFill>
              <a:schemeClr val="tx1"/>
            </a:solidFill>
            <a:effectLst/>
            <a:latin typeface="Verdana" pitchFamily="34" charset="0"/>
            <a:ea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00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sv-SE" sz="1800" b="0" i="0" u="none" strike="noStrike" cap="none" normalizeH="0" baseline="0" smtClean="0">
            <a:ln>
              <a:noFill/>
            </a:ln>
            <a:solidFill>
              <a:schemeClr val="tx1"/>
            </a:solidFill>
            <a:effectLst/>
            <a:latin typeface="Verdana" pitchFamily="34" charset="0"/>
            <a:ea typeface="ＭＳ Ｐゴシック" pitchFamily="-111" charset="-128"/>
          </a:defRPr>
        </a:defPPr>
      </a:lstStyle>
    </a:lnDef>
  </a:objectDefaults>
  <a:extraClrSchemeLst>
    <a:extraClrScheme>
      <a:clrScheme name="1 Ramboll template 1">
        <a:dk1>
          <a:srgbClr val="000000"/>
        </a:dk1>
        <a:lt1>
          <a:srgbClr val="009DE0"/>
        </a:lt1>
        <a:dk2>
          <a:srgbClr val="797766"/>
        </a:dk2>
        <a:lt2>
          <a:srgbClr val="FFFFFF"/>
        </a:lt2>
        <a:accent1>
          <a:srgbClr val="9DD3F5"/>
        </a:accent1>
        <a:accent2>
          <a:srgbClr val="5CA551"/>
        </a:accent2>
        <a:accent3>
          <a:srgbClr val="AACCED"/>
        </a:accent3>
        <a:accent4>
          <a:srgbClr val="000000"/>
        </a:accent4>
        <a:accent5>
          <a:srgbClr val="CCE6F9"/>
        </a:accent5>
        <a:accent6>
          <a:srgbClr val="539549"/>
        </a:accent6>
        <a:hlink>
          <a:srgbClr val="009DE0"/>
        </a:hlink>
        <a:folHlink>
          <a:srgbClr val="797766"/>
        </a:folHlink>
      </a:clrScheme>
      <a:clrMap bg1="lt1" tx1="dk1" bg2="lt2" tx2="dk2" accent1="accent1" accent2="accent2" accent3="accent3" accent4="accent4" accent5="accent5" accent6="accent6" hlink="hlink" folHlink="folHlink"/>
    </a:extraClrScheme>
    <a:extraClrScheme>
      <a:clrScheme name="1 Ramboll template 2">
        <a:dk1>
          <a:srgbClr val="000000"/>
        </a:dk1>
        <a:lt1>
          <a:srgbClr val="FFFFFF"/>
        </a:lt1>
        <a:dk2>
          <a:srgbClr val="009DE0"/>
        </a:dk2>
        <a:lt2>
          <a:srgbClr val="797766"/>
        </a:lt2>
        <a:accent1>
          <a:srgbClr val="9DD3F5"/>
        </a:accent1>
        <a:accent2>
          <a:srgbClr val="5CA551"/>
        </a:accent2>
        <a:accent3>
          <a:srgbClr val="FFFFFF"/>
        </a:accent3>
        <a:accent4>
          <a:srgbClr val="000000"/>
        </a:accent4>
        <a:accent5>
          <a:srgbClr val="CCE6F9"/>
        </a:accent5>
        <a:accent6>
          <a:srgbClr val="539549"/>
        </a:accent6>
        <a:hlink>
          <a:srgbClr val="009DE0"/>
        </a:hlink>
        <a:folHlink>
          <a:srgbClr val="797766"/>
        </a:folHlink>
      </a:clrScheme>
      <a:clrMap bg1="lt1" tx1="dk1" bg2="lt2" tx2="dk2" accent1="accent1" accent2="accent2" accent3="accent3" accent4="accent4" accent5="accent5" accent6="accent6" hlink="hlink" folHlink="folHlink"/>
    </a:extraClrScheme>
    <a:extraClrScheme>
      <a:clrScheme name="1 Ramboll template 3">
        <a:dk1>
          <a:srgbClr val="000000"/>
        </a:dk1>
        <a:lt1>
          <a:srgbClr val="FFFFFF"/>
        </a:lt1>
        <a:dk2>
          <a:srgbClr val="009DE0"/>
        </a:dk2>
        <a:lt2>
          <a:srgbClr val="797766"/>
        </a:lt2>
        <a:accent1>
          <a:srgbClr val="D0D0C9"/>
        </a:accent1>
        <a:accent2>
          <a:srgbClr val="5CA551"/>
        </a:accent2>
        <a:accent3>
          <a:srgbClr val="FFFFFF"/>
        </a:accent3>
        <a:accent4>
          <a:srgbClr val="000000"/>
        </a:accent4>
        <a:accent5>
          <a:srgbClr val="E4E4E1"/>
        </a:accent5>
        <a:accent6>
          <a:srgbClr val="539549"/>
        </a:accent6>
        <a:hlink>
          <a:srgbClr val="009DE0"/>
        </a:hlink>
        <a:folHlink>
          <a:srgbClr val="9DD3F5"/>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2 Example slides">
  <a:themeElements>
    <a:clrScheme name="2_2 Example slides 3">
      <a:dk1>
        <a:srgbClr val="000000"/>
      </a:dk1>
      <a:lt1>
        <a:srgbClr val="FFFFFF"/>
      </a:lt1>
      <a:dk2>
        <a:srgbClr val="009DE0"/>
      </a:dk2>
      <a:lt2>
        <a:srgbClr val="797766"/>
      </a:lt2>
      <a:accent1>
        <a:srgbClr val="D0D0C9"/>
      </a:accent1>
      <a:accent2>
        <a:srgbClr val="5CA551"/>
      </a:accent2>
      <a:accent3>
        <a:srgbClr val="FFFFFF"/>
      </a:accent3>
      <a:accent4>
        <a:srgbClr val="000000"/>
      </a:accent4>
      <a:accent5>
        <a:srgbClr val="E4E4E1"/>
      </a:accent5>
      <a:accent6>
        <a:srgbClr val="539549"/>
      </a:accent6>
      <a:hlink>
        <a:srgbClr val="009DE0"/>
      </a:hlink>
      <a:folHlink>
        <a:srgbClr val="9DD3F5"/>
      </a:folHlink>
    </a:clrScheme>
    <a:fontScheme name="2_2 Example slides">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00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sv-SE" sz="1800" b="0" i="0" u="none" strike="noStrike" cap="none" normalizeH="0" baseline="0" smtClean="0">
            <a:ln>
              <a:noFill/>
            </a:ln>
            <a:solidFill>
              <a:schemeClr val="tx1"/>
            </a:solidFill>
            <a:effectLst/>
            <a:latin typeface="Verdana" pitchFamily="34" charset="0"/>
            <a:ea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accent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36000" tIns="0" rIns="0" bIns="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sv-SE" sz="1800" b="0" i="0" u="none" strike="noStrike" cap="none" normalizeH="0" baseline="0" smtClean="0">
            <a:ln>
              <a:noFill/>
            </a:ln>
            <a:solidFill>
              <a:schemeClr val="tx1"/>
            </a:solidFill>
            <a:effectLst/>
            <a:latin typeface="Verdana" pitchFamily="34" charset="0"/>
            <a:ea typeface="ＭＳ Ｐゴシック" pitchFamily="-111" charset="-128"/>
          </a:defRPr>
        </a:defPPr>
      </a:lstStyle>
    </a:lnDef>
  </a:objectDefaults>
  <a:extraClrSchemeLst>
    <a:extraClrScheme>
      <a:clrScheme name="2_2 Example slides 1">
        <a:dk1>
          <a:srgbClr val="000000"/>
        </a:dk1>
        <a:lt1>
          <a:srgbClr val="009DE0"/>
        </a:lt1>
        <a:dk2>
          <a:srgbClr val="797766"/>
        </a:dk2>
        <a:lt2>
          <a:srgbClr val="FFFFFF"/>
        </a:lt2>
        <a:accent1>
          <a:srgbClr val="9DD3F5"/>
        </a:accent1>
        <a:accent2>
          <a:srgbClr val="5CA551"/>
        </a:accent2>
        <a:accent3>
          <a:srgbClr val="AACCED"/>
        </a:accent3>
        <a:accent4>
          <a:srgbClr val="000000"/>
        </a:accent4>
        <a:accent5>
          <a:srgbClr val="CCE6F9"/>
        </a:accent5>
        <a:accent6>
          <a:srgbClr val="539549"/>
        </a:accent6>
        <a:hlink>
          <a:srgbClr val="009DE0"/>
        </a:hlink>
        <a:folHlink>
          <a:srgbClr val="797766"/>
        </a:folHlink>
      </a:clrScheme>
      <a:clrMap bg1="lt1" tx1="dk1" bg2="lt2" tx2="dk2" accent1="accent1" accent2="accent2" accent3="accent3" accent4="accent4" accent5="accent5" accent6="accent6" hlink="hlink" folHlink="folHlink"/>
    </a:extraClrScheme>
    <a:extraClrScheme>
      <a:clrScheme name="2_2 Example slides 2">
        <a:dk1>
          <a:srgbClr val="000000"/>
        </a:dk1>
        <a:lt1>
          <a:srgbClr val="FFFFFF"/>
        </a:lt1>
        <a:dk2>
          <a:srgbClr val="009DE0"/>
        </a:dk2>
        <a:lt2>
          <a:srgbClr val="797766"/>
        </a:lt2>
        <a:accent1>
          <a:srgbClr val="9DD3F5"/>
        </a:accent1>
        <a:accent2>
          <a:srgbClr val="5CA551"/>
        </a:accent2>
        <a:accent3>
          <a:srgbClr val="FFFFFF"/>
        </a:accent3>
        <a:accent4>
          <a:srgbClr val="000000"/>
        </a:accent4>
        <a:accent5>
          <a:srgbClr val="CCE6F9"/>
        </a:accent5>
        <a:accent6>
          <a:srgbClr val="539549"/>
        </a:accent6>
        <a:hlink>
          <a:srgbClr val="009DE0"/>
        </a:hlink>
        <a:folHlink>
          <a:srgbClr val="797766"/>
        </a:folHlink>
      </a:clrScheme>
      <a:clrMap bg1="lt1" tx1="dk1" bg2="lt2" tx2="dk2" accent1="accent1" accent2="accent2" accent3="accent3" accent4="accent4" accent5="accent5" accent6="accent6" hlink="hlink" folHlink="folHlink"/>
    </a:extraClrScheme>
    <a:extraClrScheme>
      <a:clrScheme name="2_2 Example slides 3">
        <a:dk1>
          <a:srgbClr val="000000"/>
        </a:dk1>
        <a:lt1>
          <a:srgbClr val="FFFFFF"/>
        </a:lt1>
        <a:dk2>
          <a:srgbClr val="009DE0"/>
        </a:dk2>
        <a:lt2>
          <a:srgbClr val="797766"/>
        </a:lt2>
        <a:accent1>
          <a:srgbClr val="D0D0C9"/>
        </a:accent1>
        <a:accent2>
          <a:srgbClr val="5CA551"/>
        </a:accent2>
        <a:accent3>
          <a:srgbClr val="FFFFFF"/>
        </a:accent3>
        <a:accent4>
          <a:srgbClr val="000000"/>
        </a:accent4>
        <a:accent5>
          <a:srgbClr val="E4E4E1"/>
        </a:accent5>
        <a:accent6>
          <a:srgbClr val="539549"/>
        </a:accent6>
        <a:hlink>
          <a:srgbClr val="009DE0"/>
        </a:hlink>
        <a:folHlink>
          <a:srgbClr val="9DD3F5"/>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PowerPoint-mall, Ramböll Sverige AB</Template>
  <TotalTime>17509</TotalTime>
  <Words>253</Words>
  <Application>Microsoft Office PowerPoint</Application>
  <PresentationFormat>Widescreen</PresentationFormat>
  <Paragraphs>34</Paragraphs>
  <Slides>9</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vt:i4>
      </vt:variant>
    </vt:vector>
  </HeadingPairs>
  <TitlesOfParts>
    <vt:vector size="17" baseType="lpstr">
      <vt:lpstr>Arial</vt:lpstr>
      <vt:lpstr>Calibri</vt:lpstr>
      <vt:lpstr>Calibri Light</vt:lpstr>
      <vt:lpstr>Times New Roman</vt:lpstr>
      <vt:lpstr>Verdana</vt:lpstr>
      <vt:lpstr>PowerPoint-mall, Ramböll Sverige AB</vt:lpstr>
      <vt:lpstr>Custom Design</vt:lpstr>
      <vt:lpstr>2_2 Example slides</vt:lpstr>
      <vt:lpstr>Färre konflikter?  Ny metod för kartläggning av trafikleders barriäreffekter </vt:lpstr>
      <vt:lpstr>PowerPoint Presentation</vt:lpstr>
      <vt:lpstr>PowerPoint Presentation</vt:lpstr>
      <vt:lpstr>Stadsutveckling – Närhetsanalyser</vt:lpstr>
      <vt:lpstr>Trafikplanering – Genhetskvot</vt:lpstr>
      <vt:lpstr>Social hållbarhet – Avstånd till vardagliga målpunkter </vt:lpstr>
      <vt:lpstr>Social hållbarhet – Antal mötesplatser inom 1 200 m</vt:lpstr>
      <vt:lpstr>Konsensus om alternativ</vt:lpstr>
      <vt:lpstr>PowerPoint Presentation</vt:lpstr>
    </vt:vector>
  </TitlesOfParts>
  <Company>Ramböll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[THEME ]</dc:title>
  <dc:creator>Job van Eldijk</dc:creator>
  <cp:lastModifiedBy>Job van Eldijk</cp:lastModifiedBy>
  <cp:revision>957</cp:revision>
  <cp:lastPrinted>2021-09-13T10:38:40Z</cp:lastPrinted>
  <dcterms:created xsi:type="dcterms:W3CDTF">2013-11-22T10:19:57Z</dcterms:created>
  <dcterms:modified xsi:type="dcterms:W3CDTF">2023-12-22T16:17:43Z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20ea7001-5c24-4702-a3ac-e436ccb02747_Enabled">
    <vt:lpwstr>true</vt:lpwstr>
  </property>
  <property fmtid="{D5CDD505-2E9C-101B-9397-08002B2CF9AE}" pid="3" name="MSIP_Label_20ea7001-5c24-4702-a3ac-e436ccb02747_SetDate">
    <vt:lpwstr>2023-09-26T15:10:03Z</vt:lpwstr>
  </property>
  <property fmtid="{D5CDD505-2E9C-101B-9397-08002B2CF9AE}" pid="4" name="MSIP_Label_20ea7001-5c24-4702-a3ac-e436ccb02747_Method">
    <vt:lpwstr>Standard</vt:lpwstr>
  </property>
  <property fmtid="{D5CDD505-2E9C-101B-9397-08002B2CF9AE}" pid="5" name="MSIP_Label_20ea7001-5c24-4702-a3ac-e436ccb02747_Name">
    <vt:lpwstr>Confidential</vt:lpwstr>
  </property>
  <property fmtid="{D5CDD505-2E9C-101B-9397-08002B2CF9AE}" pid="6" name="MSIP_Label_20ea7001-5c24-4702-a3ac-e436ccb02747_SiteId">
    <vt:lpwstr>c8823c91-be81-4f89-b024-6c3dd789c106</vt:lpwstr>
  </property>
  <property fmtid="{D5CDD505-2E9C-101B-9397-08002B2CF9AE}" pid="7" name="MSIP_Label_20ea7001-5c24-4702-a3ac-e436ccb02747_ActionId">
    <vt:lpwstr>ea7a0d74-b525-4fb9-a15c-e0615f199095</vt:lpwstr>
  </property>
  <property fmtid="{D5CDD505-2E9C-101B-9397-08002B2CF9AE}" pid="8" name="MSIP_Label_20ea7001-5c24-4702-a3ac-e436ccb02747_ContentBits">
    <vt:lpwstr>2</vt:lpwstr>
  </property>
</Properties>
</file>